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5" r:id="rId5"/>
  </p:sldIdLst>
  <p:sldSz cx="12188825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29" autoAdjust="0"/>
  </p:normalViewPr>
  <p:slideViewPr>
    <p:cSldViewPr showGuides="1">
      <p:cViewPr varScale="1">
        <p:scale>
          <a:sx n="103" d="100"/>
          <a:sy n="103" d="100"/>
        </p:scale>
        <p:origin x="120" y="28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4/7/2017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4/7/2017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4/7/2017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4/7/2017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4/7/2017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4/7/2017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4/7/2017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4/7/2017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4/7/2017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4/7/2017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4612" y="76200"/>
            <a:ext cx="11963400" cy="457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The  </a:t>
            </a:r>
            <a:r>
              <a:rPr lang="en-US" sz="3200" dirty="0"/>
              <a:t>Science of Scientific Writing—</a:t>
            </a:r>
            <a:r>
              <a:rPr lang="en-US" sz="3200" dirty="0" err="1"/>
              <a:t>Gopen</a:t>
            </a:r>
            <a:r>
              <a:rPr lang="en-US" sz="3200" dirty="0"/>
              <a:t> &amp; </a:t>
            </a:r>
            <a:r>
              <a:rPr lang="en-US" sz="3200" dirty="0" smtClean="0"/>
              <a:t>Swan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4612" y="533400"/>
            <a:ext cx="10820400" cy="6172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700" b="1" u="sng" dirty="0">
                <a:solidFill>
                  <a:schemeClr val="accent3">
                    <a:lumMod val="75000"/>
                  </a:schemeClr>
                </a:solidFill>
              </a:rPr>
              <a:t>Reader-expectation principles (NOT rules</a:t>
            </a:r>
            <a:r>
              <a:rPr lang="en-US" sz="2700" b="1" u="sng" dirty="0" smtClean="0">
                <a:solidFill>
                  <a:schemeClr val="accent3">
                    <a:lumMod val="75000"/>
                  </a:schemeClr>
                </a:solidFill>
              </a:rPr>
              <a:t>):</a:t>
            </a:r>
          </a:p>
          <a:p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>1. Follow a grammatical subject as soon as possible with a verb</a:t>
            </a:r>
            <a:b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>2. Place in the stress position the “new information” you want the reader to emphasize</a:t>
            </a:r>
            <a:b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>3. Place the person or thing whose “story” is being told at the beginning of the sentence, in the topic position</a:t>
            </a:r>
            <a:b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>4. Place appropriate “old information” in the topic position for linkage backward and contextualization forward</a:t>
            </a:r>
            <a:b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>5. Articulate the action of every clause or sentence in its verb</a:t>
            </a:r>
            <a:b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>6. Provide context for your reader before asking that reader to consider anything new</a:t>
            </a:r>
            <a:b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>7. Try to ensure that the relative emphasis of the substance coincide with the relative expectations for emphasis raised by the 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structure</a:t>
            </a:r>
            <a:endParaRPr lang="it-IT" sz="27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4873beb7-5857-4685-be1f-d57550cc96cc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5</TotalTime>
  <Words>7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Corbel</vt:lpstr>
      <vt:lpstr>Digital Blue Tunnel 16x9</vt:lpstr>
      <vt:lpstr>The  Science of Scientific Writing—Gopen &amp; Swan</vt:lpstr>
    </vt:vector>
  </TitlesOfParts>
  <Company>USNA ITSD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Science of Scientific Writing—Gopen &amp; Swan</dc:title>
  <dc:creator>Sproles, Karyn Z CIV USNA Annapolis</dc:creator>
  <cp:lastModifiedBy>Sproles, Karyn Z CIV USNA Annapolis</cp:lastModifiedBy>
  <cp:revision>2</cp:revision>
  <dcterms:created xsi:type="dcterms:W3CDTF">2017-04-06T18:25:42Z</dcterms:created>
  <dcterms:modified xsi:type="dcterms:W3CDTF">2017-04-07T11:36:54Z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