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73" d="100"/>
          <a:sy n="73" d="100"/>
        </p:scale>
        <p:origin x="5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10/9/2018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Difficult Conversations</a:t>
            </a:r>
            <a:endParaRPr lang="en-US" dirty="0"/>
          </a:p>
        </p:txBody>
      </p:sp>
      <p:sp>
        <p:nvSpPr>
          <p:cNvPr id="3" name="Subtitle 2"/>
          <p:cNvSpPr>
            <a:spLocks noGrp="1"/>
          </p:cNvSpPr>
          <p:nvPr>
            <p:ph type="subTitle" idx="1"/>
          </p:nvPr>
        </p:nvSpPr>
        <p:spPr/>
        <p:txBody>
          <a:bodyPr/>
          <a:lstStyle/>
          <a:p>
            <a:r>
              <a:rPr lang="en-US" dirty="0" smtClean="0"/>
              <a:t>Karyn Sproles</a:t>
            </a:r>
          </a:p>
          <a:p>
            <a:r>
              <a:rPr lang="en-US" dirty="0" smtClean="0"/>
              <a:t>Center for Teaching &amp; Learning</a:t>
            </a:r>
            <a:endParaRPr lang="en-US" dirty="0"/>
          </a:p>
        </p:txBody>
      </p:sp>
    </p:spTree>
    <p:extLst>
      <p:ext uri="{BB962C8B-B14F-4D97-AF65-F5344CB8AC3E}">
        <p14:creationId xmlns:p14="http://schemas.microsoft.com/office/powerpoint/2010/main" val="3146460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384048"/>
            <a:ext cx="8534401" cy="1279824"/>
          </a:xfrm>
        </p:spPr>
        <p:txBody>
          <a:bodyPr/>
          <a:lstStyle/>
          <a:p>
            <a:r>
              <a:rPr lang="en-US" dirty="0" smtClean="0"/>
              <a:t>Tips for Managing difficult Conversations</a:t>
            </a:r>
            <a:endParaRPr lang="en-US" dirty="0"/>
          </a:p>
        </p:txBody>
      </p:sp>
      <p:sp>
        <p:nvSpPr>
          <p:cNvPr id="3" name="Text Placeholder 2"/>
          <p:cNvSpPr>
            <a:spLocks noGrp="1"/>
          </p:cNvSpPr>
          <p:nvPr>
            <p:ph type="body" idx="1"/>
          </p:nvPr>
        </p:nvSpPr>
        <p:spPr>
          <a:xfrm>
            <a:off x="684213" y="1545336"/>
            <a:ext cx="8534400" cy="5175504"/>
          </a:xfrm>
        </p:spPr>
        <p:txBody>
          <a:bodyPr>
            <a:normAutofit lnSpcReduction="10000"/>
          </a:bodyPr>
          <a:lstStyle/>
          <a:p>
            <a:pPr marL="285750" indent="-285750">
              <a:buFont typeface="Arial" panose="020B0604020202020204" pitchFamily="34" charset="0"/>
              <a:buChar char="•"/>
            </a:pPr>
            <a:r>
              <a:rPr lang="en-US" sz="2000" b="1" dirty="0" smtClean="0"/>
              <a:t>The most important thing about a difficult conversation is to have it; don’t put it off</a:t>
            </a:r>
          </a:p>
          <a:p>
            <a:pPr marL="285750" indent="-285750">
              <a:buFont typeface="Arial" panose="020B0604020202020204" pitchFamily="34" charset="0"/>
              <a:buChar char="•"/>
            </a:pPr>
            <a:r>
              <a:rPr lang="en-US" sz="2000" b="1" dirty="0" smtClean="0"/>
              <a:t>Different types of conversations require different strategies</a:t>
            </a:r>
          </a:p>
          <a:p>
            <a:pPr marL="285750" indent="-285750">
              <a:buFont typeface="Arial" panose="020B0604020202020204" pitchFamily="34" charset="0"/>
              <a:buChar char="•"/>
            </a:pPr>
            <a:r>
              <a:rPr lang="en-US" sz="2000" b="1" dirty="0" smtClean="0"/>
              <a:t>Sometimes the most important thing you can do is listen</a:t>
            </a:r>
          </a:p>
          <a:p>
            <a:pPr marL="285750" indent="-285750">
              <a:buFont typeface="Arial" panose="020B0604020202020204" pitchFamily="34" charset="0"/>
              <a:buChar char="•"/>
            </a:pPr>
            <a:r>
              <a:rPr lang="en-US" sz="2000" b="1" dirty="0" smtClean="0"/>
              <a:t>Have a clear goal in mind—it might take several conversations to reach it</a:t>
            </a:r>
          </a:p>
          <a:p>
            <a:pPr marL="285750" indent="-285750">
              <a:buFont typeface="Arial" panose="020B0604020202020204" pitchFamily="34" charset="0"/>
              <a:buChar char="•"/>
            </a:pPr>
            <a:r>
              <a:rPr lang="en-US" sz="2000" b="1" dirty="0" smtClean="0"/>
              <a:t>Be prepared: practice with a colleague if possible</a:t>
            </a:r>
          </a:p>
          <a:p>
            <a:pPr marL="285750" indent="-285750">
              <a:buFont typeface="Arial" panose="020B0604020202020204" pitchFamily="34" charset="0"/>
              <a:buChar char="•"/>
            </a:pPr>
            <a:r>
              <a:rPr lang="en-US" sz="2000" b="1" dirty="0" smtClean="0"/>
              <a:t>Prepare the other person, if not in advance then immediately at the start of the conversation</a:t>
            </a:r>
          </a:p>
          <a:p>
            <a:pPr marL="285750" indent="-285750">
              <a:buFont typeface="Arial" panose="020B0604020202020204" pitchFamily="34" charset="0"/>
              <a:buChar char="•"/>
            </a:pPr>
            <a:r>
              <a:rPr lang="en-US" sz="2000" b="1" dirty="0" smtClean="0"/>
              <a:t>Keep it short</a:t>
            </a:r>
          </a:p>
          <a:p>
            <a:pPr marL="285750" indent="-285750">
              <a:buFont typeface="Arial" panose="020B0604020202020204" pitchFamily="34" charset="0"/>
              <a:buChar char="•"/>
            </a:pPr>
            <a:r>
              <a:rPr lang="en-US" sz="2000" b="1" dirty="0" smtClean="0"/>
              <a:t>Don’t send mixed messages, be clear about the outcome and be sure the other person understands it</a:t>
            </a:r>
          </a:p>
          <a:p>
            <a:pPr marL="285750" indent="-285750">
              <a:buFont typeface="Arial" panose="020B0604020202020204" pitchFamily="34" charset="0"/>
              <a:buChar char="•"/>
            </a:pPr>
            <a:r>
              <a:rPr lang="en-US" sz="2000" b="1" dirty="0" smtClean="0"/>
              <a:t>Have an exit strategy: “I know it will take time to process this. Let’s talk about it again tomorrow”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570817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457200"/>
            <a:ext cx="8534401" cy="1170096"/>
          </a:xfrm>
        </p:spPr>
        <p:txBody>
          <a:bodyPr>
            <a:normAutofit fontScale="90000"/>
          </a:bodyPr>
          <a:lstStyle/>
          <a:p>
            <a:r>
              <a:rPr lang="en-US" dirty="0" smtClean="0"/>
              <a:t>Case Study: A newly hired colleague is not a good fit</a:t>
            </a:r>
            <a:endParaRPr lang="en-US" dirty="0"/>
          </a:p>
        </p:txBody>
      </p:sp>
      <p:sp>
        <p:nvSpPr>
          <p:cNvPr id="3" name="Text Placeholder 2"/>
          <p:cNvSpPr>
            <a:spLocks noGrp="1"/>
          </p:cNvSpPr>
          <p:nvPr>
            <p:ph type="body" idx="1"/>
          </p:nvPr>
        </p:nvSpPr>
        <p:spPr>
          <a:xfrm>
            <a:off x="684213" y="1892808"/>
            <a:ext cx="8534400" cy="4101592"/>
          </a:xfrm>
        </p:spPr>
        <p:txBody>
          <a:bodyPr>
            <a:noAutofit/>
          </a:bodyPr>
          <a:lstStyle/>
          <a:p>
            <a:r>
              <a:rPr lang="en-US" sz="3200" dirty="0" smtClean="0"/>
              <a:t>Bud has to tell Tom that he isn’t fitting into the institution. He isn’t behaving congenially. He is working to further his own interests rather than for the good of the department.</a:t>
            </a:r>
          </a:p>
          <a:p>
            <a:r>
              <a:rPr lang="en-US" sz="3200" dirty="0" smtClean="0"/>
              <a:t>What does Bud do to in this conversation to convince Tom that he has to change his ways?</a:t>
            </a:r>
            <a:endParaRPr lang="en-US" sz="3200" dirty="0"/>
          </a:p>
        </p:txBody>
      </p:sp>
    </p:spTree>
    <p:extLst>
      <p:ext uri="{BB962C8B-B14F-4D97-AF65-F5344CB8AC3E}">
        <p14:creationId xmlns:p14="http://schemas.microsoft.com/office/powerpoint/2010/main" val="2913273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915" y="493776"/>
            <a:ext cx="8534401" cy="749472"/>
          </a:xfrm>
        </p:spPr>
        <p:txBody>
          <a:bodyPr/>
          <a:lstStyle/>
          <a:p>
            <a:r>
              <a:rPr lang="en-US" dirty="0" smtClean="0"/>
              <a:t>Difficult Conversation </a:t>
            </a:r>
            <a:r>
              <a:rPr lang="en-US" dirty="0" err="1" smtClean="0"/>
              <a:t>Improvs</a:t>
            </a:r>
            <a:endParaRPr lang="en-US" dirty="0"/>
          </a:p>
        </p:txBody>
      </p:sp>
      <p:sp>
        <p:nvSpPr>
          <p:cNvPr id="3" name="Text Placeholder 2"/>
          <p:cNvSpPr>
            <a:spLocks noGrp="1"/>
          </p:cNvSpPr>
          <p:nvPr>
            <p:ph type="body" idx="1"/>
          </p:nvPr>
        </p:nvSpPr>
        <p:spPr>
          <a:xfrm>
            <a:off x="684213" y="1481328"/>
            <a:ext cx="8534400" cy="4513072"/>
          </a:xfrm>
        </p:spPr>
        <p:txBody>
          <a:bodyPr>
            <a:normAutofit/>
          </a:bodyPr>
          <a:lstStyle/>
          <a:p>
            <a:pPr marL="285750" indent="-285750">
              <a:buFont typeface="Arial" panose="020B0604020202020204" pitchFamily="34" charset="0"/>
              <a:buChar char="•"/>
            </a:pPr>
            <a:r>
              <a:rPr lang="en-US" sz="2000" b="1" dirty="0" smtClean="0"/>
              <a:t>You will be given a character to play in a difficult conversation</a:t>
            </a:r>
          </a:p>
          <a:p>
            <a:pPr marL="285750" indent="-285750">
              <a:buFont typeface="Arial" panose="020B0604020202020204" pitchFamily="34" charset="0"/>
              <a:buChar char="•"/>
            </a:pPr>
            <a:r>
              <a:rPr lang="en-US" sz="2000" b="1" dirty="0" smtClean="0"/>
              <a:t>You can make up additional details during the improve</a:t>
            </a:r>
          </a:p>
          <a:p>
            <a:pPr marL="285750" indent="-285750">
              <a:buFont typeface="Arial" panose="020B0604020202020204" pitchFamily="34" charset="0"/>
              <a:buChar char="•"/>
            </a:pPr>
            <a:r>
              <a:rPr lang="en-US" sz="2000" b="1" dirty="0" smtClean="0"/>
              <a:t>You can decide how emotional you want to be during the conversation</a:t>
            </a:r>
          </a:p>
          <a:p>
            <a:pPr marL="285750" indent="-285750">
              <a:buFont typeface="Arial" panose="020B0604020202020204" pitchFamily="34" charset="0"/>
              <a:buChar char="•"/>
            </a:pPr>
            <a:r>
              <a:rPr lang="en-US" sz="2000" b="1" dirty="0" smtClean="0"/>
              <a:t>You and your partner will take turns speaking. You will have directions on who speaks first, but after that you will alternate in response to your partner.</a:t>
            </a:r>
          </a:p>
          <a:p>
            <a:pPr marL="285750" indent="-285750">
              <a:buFont typeface="Arial" panose="020B0604020202020204" pitchFamily="34" charset="0"/>
              <a:buChar char="•"/>
            </a:pPr>
            <a:r>
              <a:rPr lang="en-US" sz="2000" b="1" dirty="0" smtClean="0"/>
              <a:t>“YES AND…” is the first rule of </a:t>
            </a:r>
            <a:r>
              <a:rPr lang="en-US" sz="2000" b="1" dirty="0" err="1" smtClean="0"/>
              <a:t>improv</a:t>
            </a:r>
            <a:r>
              <a:rPr lang="en-US" sz="2000" b="1" dirty="0" smtClean="0"/>
              <a:t>. Regardless of what your partner says about the situation (e.g., “I know you’re upset because your spouse just left you”), you will agree and pick up the next line in the scene</a:t>
            </a:r>
            <a:endParaRPr lang="en-US" sz="2000" b="1" dirty="0"/>
          </a:p>
        </p:txBody>
      </p:sp>
    </p:spTree>
    <p:extLst>
      <p:ext uri="{BB962C8B-B14F-4D97-AF65-F5344CB8AC3E}">
        <p14:creationId xmlns:p14="http://schemas.microsoft.com/office/powerpoint/2010/main" val="2703988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Take </a:t>
            </a:r>
            <a:r>
              <a:rPr lang="en-US" sz="5400" dirty="0" err="1" smtClean="0"/>
              <a:t>Aways</a:t>
            </a:r>
            <a:endParaRPr lang="en-US" sz="5400" dirty="0"/>
          </a:p>
        </p:txBody>
      </p:sp>
      <p:sp>
        <p:nvSpPr>
          <p:cNvPr id="3" name="Text Placeholder 2"/>
          <p:cNvSpPr>
            <a:spLocks noGrp="1"/>
          </p:cNvSpPr>
          <p:nvPr>
            <p:ph type="body" idx="1"/>
          </p:nvPr>
        </p:nvSpPr>
        <p:spPr/>
        <p:txBody>
          <a:bodyPr>
            <a:normAutofit/>
          </a:bodyPr>
          <a:lstStyle/>
          <a:p>
            <a:r>
              <a:rPr lang="en-US" sz="3600" dirty="0" smtClean="0"/>
              <a:t>What can we take away from today’s Pop Up?</a:t>
            </a:r>
            <a:endParaRPr lang="en-US" sz="3600" dirty="0"/>
          </a:p>
        </p:txBody>
      </p:sp>
    </p:spTree>
    <p:extLst>
      <p:ext uri="{BB962C8B-B14F-4D97-AF65-F5344CB8AC3E}">
        <p14:creationId xmlns:p14="http://schemas.microsoft.com/office/powerpoint/2010/main" val="2412726093"/>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29</TotalTime>
  <Words>322</Words>
  <Application>Microsoft Office PowerPoint</Application>
  <PresentationFormat>Widescreen</PresentationFormat>
  <Paragraphs>24</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Wingdings 3</vt:lpstr>
      <vt:lpstr>Slice</vt:lpstr>
      <vt:lpstr>Difficult Conversations</vt:lpstr>
      <vt:lpstr>Tips for Managing difficult Conversations</vt:lpstr>
      <vt:lpstr>Case Study: A newly hired colleague is not a good fit</vt:lpstr>
      <vt:lpstr>Difficult Conversation Improvs</vt:lpstr>
      <vt:lpstr>Take Aways</vt:lpstr>
    </vt:vector>
  </TitlesOfParts>
  <Company>US Naval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Difficult Conversations</dc:title>
  <dc:creator>Windows User</dc:creator>
  <cp:lastModifiedBy>Crippes, Jacob 2ndLt USMC USNA Annapolis</cp:lastModifiedBy>
  <cp:revision>4</cp:revision>
  <dcterms:created xsi:type="dcterms:W3CDTF">2018-01-25T18:50:03Z</dcterms:created>
  <dcterms:modified xsi:type="dcterms:W3CDTF">2018-10-09T17:55:34Z</dcterms:modified>
</cp:coreProperties>
</file>