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8"/>
  </p:notesMasterIdLst>
  <p:sldIdLst>
    <p:sldId id="266" r:id="rId2"/>
    <p:sldId id="265" r:id="rId3"/>
    <p:sldId id="267" r:id="rId4"/>
    <p:sldId id="268" r:id="rId5"/>
    <p:sldId id="269" r:id="rId6"/>
    <p:sldId id="270" r:id="rId7"/>
  </p:sldIdLst>
  <p:sldSz cx="36576000" cy="27432000"/>
  <p:notesSz cx="6934200" cy="9220200"/>
  <p:defaultTextStyle>
    <a:defPPr>
      <a:defRPr lang="en-US"/>
    </a:defPPr>
    <a:lvl1pPr marL="0" algn="l" defTabSz="3761086" rtl="0" eaLnBrk="1" latinLnBrk="0" hangingPunct="1">
      <a:defRPr sz="7400" kern="1200">
        <a:solidFill>
          <a:schemeClr val="tx1"/>
        </a:solidFill>
        <a:latin typeface="+mn-lt"/>
        <a:ea typeface="+mn-ea"/>
        <a:cs typeface="+mn-cs"/>
      </a:defRPr>
    </a:lvl1pPr>
    <a:lvl2pPr marL="1880543" algn="l" defTabSz="3761086" rtl="0" eaLnBrk="1" latinLnBrk="0" hangingPunct="1">
      <a:defRPr sz="7400" kern="1200">
        <a:solidFill>
          <a:schemeClr val="tx1"/>
        </a:solidFill>
        <a:latin typeface="+mn-lt"/>
        <a:ea typeface="+mn-ea"/>
        <a:cs typeface="+mn-cs"/>
      </a:defRPr>
    </a:lvl2pPr>
    <a:lvl3pPr marL="3761086" algn="l" defTabSz="3761086" rtl="0" eaLnBrk="1" latinLnBrk="0" hangingPunct="1">
      <a:defRPr sz="7400" kern="1200">
        <a:solidFill>
          <a:schemeClr val="tx1"/>
        </a:solidFill>
        <a:latin typeface="+mn-lt"/>
        <a:ea typeface="+mn-ea"/>
        <a:cs typeface="+mn-cs"/>
      </a:defRPr>
    </a:lvl3pPr>
    <a:lvl4pPr marL="5641630" algn="l" defTabSz="3761086" rtl="0" eaLnBrk="1" latinLnBrk="0" hangingPunct="1">
      <a:defRPr sz="7400" kern="1200">
        <a:solidFill>
          <a:schemeClr val="tx1"/>
        </a:solidFill>
        <a:latin typeface="+mn-lt"/>
        <a:ea typeface="+mn-ea"/>
        <a:cs typeface="+mn-cs"/>
      </a:defRPr>
    </a:lvl4pPr>
    <a:lvl5pPr marL="7522173" algn="l" defTabSz="3761086" rtl="0" eaLnBrk="1" latinLnBrk="0" hangingPunct="1">
      <a:defRPr sz="7400" kern="1200">
        <a:solidFill>
          <a:schemeClr val="tx1"/>
        </a:solidFill>
        <a:latin typeface="+mn-lt"/>
        <a:ea typeface="+mn-ea"/>
        <a:cs typeface="+mn-cs"/>
      </a:defRPr>
    </a:lvl5pPr>
    <a:lvl6pPr marL="9402716" algn="l" defTabSz="3761086" rtl="0" eaLnBrk="1" latinLnBrk="0" hangingPunct="1">
      <a:defRPr sz="7400" kern="1200">
        <a:solidFill>
          <a:schemeClr val="tx1"/>
        </a:solidFill>
        <a:latin typeface="+mn-lt"/>
        <a:ea typeface="+mn-ea"/>
        <a:cs typeface="+mn-cs"/>
      </a:defRPr>
    </a:lvl6pPr>
    <a:lvl7pPr marL="11283259" algn="l" defTabSz="3761086" rtl="0" eaLnBrk="1" latinLnBrk="0" hangingPunct="1">
      <a:defRPr sz="7400" kern="1200">
        <a:solidFill>
          <a:schemeClr val="tx1"/>
        </a:solidFill>
        <a:latin typeface="+mn-lt"/>
        <a:ea typeface="+mn-ea"/>
        <a:cs typeface="+mn-cs"/>
      </a:defRPr>
    </a:lvl7pPr>
    <a:lvl8pPr marL="13163803" algn="l" defTabSz="3761086" rtl="0" eaLnBrk="1" latinLnBrk="0" hangingPunct="1">
      <a:defRPr sz="7400" kern="1200">
        <a:solidFill>
          <a:schemeClr val="tx1"/>
        </a:solidFill>
        <a:latin typeface="+mn-lt"/>
        <a:ea typeface="+mn-ea"/>
        <a:cs typeface="+mn-cs"/>
      </a:defRPr>
    </a:lvl8pPr>
    <a:lvl9pPr marL="15044346" algn="l" defTabSz="3761086" rtl="0" eaLnBrk="1" latinLnBrk="0" hangingPunct="1">
      <a:defRPr sz="74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554"/>
    <a:srgbClr val="B49759"/>
    <a:srgbClr val="002454"/>
    <a:srgbClr val="161E3B"/>
    <a:srgbClr val="182852"/>
    <a:srgbClr val="171F3B"/>
    <a:srgbClr val="171D3C"/>
    <a:srgbClr val="CBA052"/>
    <a:srgbClr val="17203C"/>
    <a:srgbClr val="F4DA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98" autoAdjust="0"/>
    <p:restoredTop sz="94677" autoAdjust="0"/>
  </p:normalViewPr>
  <p:slideViewPr>
    <p:cSldViewPr showGuides="1">
      <p:cViewPr>
        <p:scale>
          <a:sx n="50" d="100"/>
          <a:sy n="50" d="100"/>
        </p:scale>
        <p:origin x="4616" y="1632"/>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360" b="0" i="0" u="none" strike="noStrike" kern="1200" spc="0" baseline="0">
                <a:solidFill>
                  <a:schemeClr val="tx1"/>
                </a:solidFill>
                <a:latin typeface="+mn-lt"/>
                <a:ea typeface="+mn-ea"/>
                <a:cs typeface="+mn-cs"/>
              </a:defRPr>
            </a:pPr>
            <a:r>
              <a:rPr lang="en-US" sz="3200" b="1" i="0" dirty="0">
                <a:solidFill>
                  <a:schemeClr val="tx1"/>
                </a:solidFill>
                <a:latin typeface="Gill Sans MT" panose="020B0502020104020203" pitchFamily="34" charset="77"/>
              </a:rPr>
              <a:t>Sample Chart</a:t>
            </a:r>
          </a:p>
        </c:rich>
      </c:tx>
      <c:overlay val="0"/>
      <c:spPr>
        <a:noFill/>
        <a:ln>
          <a:noFill/>
        </a:ln>
        <a:effectLst/>
      </c:spPr>
      <c:txPr>
        <a:bodyPr rot="0" spcFirstLastPara="1" vertOverflow="ellipsis" vert="horz" wrap="square" anchor="ctr" anchorCtr="1"/>
        <a:lstStyle/>
        <a:p>
          <a:pPr>
            <a:defRPr sz="336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rgbClr val="002554"/>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0862-9944-8DA2-7BA3F28DAA4D}"/>
            </c:ext>
          </c:extLst>
        </c:ser>
        <c:ser>
          <c:idx val="1"/>
          <c:order val="1"/>
          <c:tx>
            <c:strRef>
              <c:f>Sheet1!$C$1</c:f>
              <c:strCache>
                <c:ptCount val="1"/>
                <c:pt idx="0">
                  <c:v>Series 2</c:v>
                </c:pt>
              </c:strCache>
            </c:strRef>
          </c:tx>
          <c:spPr>
            <a:solidFill>
              <a:srgbClr val="B49759"/>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0862-9944-8DA2-7BA3F28DAA4D}"/>
            </c:ext>
          </c:extLst>
        </c:ser>
        <c:ser>
          <c:idx val="2"/>
          <c:order val="2"/>
          <c:tx>
            <c:strRef>
              <c:f>Sheet1!$D$1</c:f>
              <c:strCache>
                <c:ptCount val="1"/>
                <c:pt idx="0">
                  <c:v>Series 3</c:v>
                </c:pt>
              </c:strCache>
            </c:strRef>
          </c:tx>
          <c:spPr>
            <a:pattFill prst="wdDnDiag">
              <a:fgClr>
                <a:srgbClr val="002554"/>
              </a:fgClr>
              <a:bgClr>
                <a:schemeClr val="bg1"/>
              </a:bgClr>
            </a:patt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0862-9944-8DA2-7BA3F28DAA4D}"/>
            </c:ext>
          </c:extLst>
        </c:ser>
        <c:dLbls>
          <c:showLegendKey val="0"/>
          <c:showVal val="0"/>
          <c:showCatName val="0"/>
          <c:showSerName val="0"/>
          <c:showPercent val="0"/>
          <c:showBubbleSize val="0"/>
        </c:dLbls>
        <c:gapWidth val="151"/>
        <c:overlap val="-27"/>
        <c:axId val="551169192"/>
        <c:axId val="551170504"/>
      </c:barChart>
      <c:catAx>
        <c:axId val="551169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Gill Sans" panose="020B0502020104020203" pitchFamily="34" charset="-79"/>
                <a:ea typeface="+mn-ea"/>
                <a:cs typeface="Gill Sans" panose="020B0502020104020203" pitchFamily="34" charset="-79"/>
              </a:defRPr>
            </a:pPr>
            <a:endParaRPr lang="en-US"/>
          </a:p>
        </c:txPr>
        <c:crossAx val="551170504"/>
        <c:crosses val="autoZero"/>
        <c:auto val="1"/>
        <c:lblAlgn val="ctr"/>
        <c:lblOffset val="100"/>
        <c:noMultiLvlLbl val="0"/>
      </c:catAx>
      <c:valAx>
        <c:axId val="551170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Gill Sans" panose="020B0502020104020203" pitchFamily="34" charset="-79"/>
                <a:ea typeface="+mn-ea"/>
                <a:cs typeface="Gill Sans" panose="020B0502020104020203" pitchFamily="34" charset="-79"/>
              </a:defRPr>
            </a:pPr>
            <a:endParaRPr lang="en-US"/>
          </a:p>
        </c:txPr>
        <c:crossAx val="551169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Gill Sans" panose="020B0502020104020203" pitchFamily="34" charset="-79"/>
              <a:ea typeface="+mn-ea"/>
              <a:cs typeface="Gill Sans" panose="020B0502020104020203" pitchFamily="34" charset="-79"/>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8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3200" b="1" i="0" dirty="0">
                <a:solidFill>
                  <a:schemeClr val="tx1"/>
                </a:solidFill>
                <a:latin typeface="Gill Sans SemiBold" panose="020B0502020104020203" pitchFamily="34" charset="-79"/>
                <a:cs typeface="Gill Sans SemiBold" panose="020B0502020104020203" pitchFamily="34" charset="-79"/>
              </a:rPr>
              <a:t>Sample Data</a:t>
            </a:r>
          </a:p>
        </c:rich>
      </c:tx>
      <c:layout>
        <c:manualLayout>
          <c:xMode val="edge"/>
          <c:yMode val="edge"/>
          <c:x val="0.36462508354638118"/>
          <c:y val="7.0035580280627605E-3"/>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3.8493834295449413E-2"/>
          <c:y val="7.4786419053207182E-2"/>
          <c:w val="0.93660462604921635"/>
          <c:h val="0.76840226231468145"/>
        </c:manualLayout>
      </c:layout>
      <c:lineChart>
        <c:grouping val="stacked"/>
        <c:varyColors val="0"/>
        <c:ser>
          <c:idx val="0"/>
          <c:order val="0"/>
          <c:tx>
            <c:strRef>
              <c:f>Sheet1!$B$1</c:f>
              <c:strCache>
                <c:ptCount val="1"/>
                <c:pt idx="0">
                  <c:v>Series 1</c:v>
                </c:pt>
              </c:strCache>
            </c:strRef>
          </c:tx>
          <c:spPr>
            <a:ln w="38100" cap="rnd">
              <a:solidFill>
                <a:schemeClr val="accent1"/>
              </a:solidFill>
              <a:round/>
            </a:ln>
            <a:effectLst/>
          </c:spPr>
          <c:marker>
            <c:symbol val="circle"/>
            <c:size val="5"/>
            <c:spPr>
              <a:solidFill>
                <a:schemeClr val="accent1"/>
              </a:solidFill>
              <a:ln w="9525">
                <a:solidFill>
                  <a:schemeClr val="accent1"/>
                </a:solidFill>
              </a:ln>
              <a:effectLst/>
            </c:spPr>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6CC4-8F45-812A-166A221BB091}"/>
            </c:ext>
          </c:extLst>
        </c:ser>
        <c:ser>
          <c:idx val="1"/>
          <c:order val="1"/>
          <c:tx>
            <c:strRef>
              <c:f>Sheet1!$C$1</c:f>
              <c:strCache>
                <c:ptCount val="1"/>
                <c:pt idx="0">
                  <c:v>Series 2</c:v>
                </c:pt>
              </c:strCache>
            </c:strRef>
          </c:tx>
          <c:spPr>
            <a:ln w="38100" cap="rnd">
              <a:solidFill>
                <a:schemeClr val="accent2"/>
              </a:solidFill>
              <a:round/>
            </a:ln>
            <a:effectLst/>
          </c:spPr>
          <c:marker>
            <c:symbol val="circle"/>
            <c:size val="5"/>
            <c:spPr>
              <a:solidFill>
                <a:schemeClr val="accent2"/>
              </a:solidFill>
              <a:ln w="9525">
                <a:solidFill>
                  <a:schemeClr val="accent2"/>
                </a:solidFill>
              </a:ln>
              <a:effectLst/>
            </c:spPr>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6CC4-8F45-812A-166A221BB091}"/>
            </c:ext>
          </c:extLst>
        </c:ser>
        <c:ser>
          <c:idx val="2"/>
          <c:order val="2"/>
          <c:tx>
            <c:strRef>
              <c:f>Sheet1!$D$1</c:f>
              <c:strCache>
                <c:ptCount val="1"/>
                <c:pt idx="0">
                  <c:v>Series 3</c:v>
                </c:pt>
              </c:strCache>
            </c:strRef>
          </c:tx>
          <c:spPr>
            <a:ln w="38100" cap="rnd">
              <a:solidFill>
                <a:schemeClr val="accent3"/>
              </a:solidFill>
              <a:round/>
            </a:ln>
            <a:effectLst/>
          </c:spPr>
          <c:marker>
            <c:symbol val="circle"/>
            <c:size val="5"/>
            <c:spPr>
              <a:solidFill>
                <a:schemeClr val="accent3"/>
              </a:solidFill>
              <a:ln w="9525">
                <a:solidFill>
                  <a:schemeClr val="accent3"/>
                </a:solidFill>
              </a:ln>
              <a:effectLst/>
            </c:spPr>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6CC4-8F45-812A-166A221BB091}"/>
            </c:ext>
          </c:extLst>
        </c:ser>
        <c:dLbls>
          <c:showLegendKey val="0"/>
          <c:showVal val="0"/>
          <c:showCatName val="0"/>
          <c:showSerName val="0"/>
          <c:showPercent val="0"/>
          <c:showBubbleSize val="0"/>
        </c:dLbls>
        <c:marker val="1"/>
        <c:smooth val="0"/>
        <c:axId val="334404976"/>
        <c:axId val="334129088"/>
      </c:lineChart>
      <c:catAx>
        <c:axId val="334404976"/>
        <c:scaling>
          <c:orientation val="minMax"/>
        </c:scaling>
        <c:delete val="1"/>
        <c:axPos val="b"/>
        <c:numFmt formatCode="General" sourceLinked="1"/>
        <c:majorTickMark val="out"/>
        <c:minorTickMark val="none"/>
        <c:tickLblPos val="nextTo"/>
        <c:crossAx val="334129088"/>
        <c:crosses val="autoZero"/>
        <c:auto val="1"/>
        <c:lblAlgn val="ctr"/>
        <c:lblOffset val="100"/>
        <c:noMultiLvlLbl val="0"/>
      </c:catAx>
      <c:valAx>
        <c:axId val="33412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Gill Sans" panose="020B0502020104020203" pitchFamily="34" charset="-79"/>
                <a:ea typeface="+mn-ea"/>
                <a:cs typeface="Gill Sans" panose="020B0502020104020203" pitchFamily="34" charset="-79"/>
              </a:defRPr>
            </a:pPr>
            <a:endParaRPr lang="en-US"/>
          </a:p>
        </c:txPr>
        <c:crossAx val="33440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200" b="1" i="0" u="none" strike="noStrike" kern="1200" baseline="0">
              <a:solidFill>
                <a:schemeClr val="tx1">
                  <a:lumMod val="65000"/>
                  <a:lumOff val="35000"/>
                </a:schemeClr>
              </a:solidFill>
              <a:latin typeface="Gill Sans SemiBold" panose="020B0502020104020203" pitchFamily="34" charset="-79"/>
              <a:ea typeface="+mn-ea"/>
              <a:cs typeface="Gill Sans SemiBold" panose="020B0502020104020203" pitchFamily="34" charset="-79"/>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3200" b="1" i="0" dirty="0">
                <a:solidFill>
                  <a:schemeClr val="tx1"/>
                </a:solidFill>
                <a:latin typeface="Gill Sans SemiBold" panose="020B0502020104020203" pitchFamily="34" charset="-79"/>
                <a:cs typeface="Gill Sans SemiBold" panose="020B0502020104020203" pitchFamily="34" charset="-79"/>
              </a:rPr>
              <a:t>Sample Data</a:t>
            </a:r>
          </a:p>
        </c:rich>
      </c:tx>
      <c:layout>
        <c:manualLayout>
          <c:xMode val="edge"/>
          <c:yMode val="edge"/>
          <c:x val="0.36462508354638118"/>
          <c:y val="7.0035580280627605E-3"/>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3.8493834295449413E-2"/>
          <c:y val="7.4786419053207182E-2"/>
          <c:w val="0.93660462604921635"/>
          <c:h val="0.76840226231468145"/>
        </c:manualLayout>
      </c:layout>
      <c:lineChart>
        <c:grouping val="stacked"/>
        <c:varyColors val="0"/>
        <c:ser>
          <c:idx val="0"/>
          <c:order val="0"/>
          <c:tx>
            <c:strRef>
              <c:f>Sheet1!$B$1</c:f>
              <c:strCache>
                <c:ptCount val="1"/>
                <c:pt idx="0">
                  <c:v>Series 1</c:v>
                </c:pt>
              </c:strCache>
            </c:strRef>
          </c:tx>
          <c:spPr>
            <a:ln w="38100" cap="rnd">
              <a:solidFill>
                <a:schemeClr val="accent1"/>
              </a:solidFill>
              <a:round/>
            </a:ln>
            <a:effectLst/>
          </c:spPr>
          <c:marker>
            <c:symbol val="circle"/>
            <c:size val="5"/>
            <c:spPr>
              <a:solidFill>
                <a:schemeClr val="accent1"/>
              </a:solidFill>
              <a:ln w="9525">
                <a:solidFill>
                  <a:schemeClr val="accent1"/>
                </a:solidFill>
              </a:ln>
              <a:effectLst/>
            </c:spPr>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4B9D-7A46-A966-EFDB23853063}"/>
            </c:ext>
          </c:extLst>
        </c:ser>
        <c:ser>
          <c:idx val="1"/>
          <c:order val="1"/>
          <c:tx>
            <c:strRef>
              <c:f>Sheet1!$C$1</c:f>
              <c:strCache>
                <c:ptCount val="1"/>
                <c:pt idx="0">
                  <c:v>Series 2</c:v>
                </c:pt>
              </c:strCache>
            </c:strRef>
          </c:tx>
          <c:spPr>
            <a:ln w="38100" cap="rnd">
              <a:solidFill>
                <a:schemeClr val="accent2"/>
              </a:solidFill>
              <a:round/>
            </a:ln>
            <a:effectLst/>
          </c:spPr>
          <c:marker>
            <c:symbol val="circle"/>
            <c:size val="5"/>
            <c:spPr>
              <a:solidFill>
                <a:schemeClr val="accent2"/>
              </a:solidFill>
              <a:ln w="9525">
                <a:solidFill>
                  <a:schemeClr val="accent2"/>
                </a:solidFill>
              </a:ln>
              <a:effectLst/>
            </c:spPr>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4B9D-7A46-A966-EFDB23853063}"/>
            </c:ext>
          </c:extLst>
        </c:ser>
        <c:ser>
          <c:idx val="2"/>
          <c:order val="2"/>
          <c:tx>
            <c:strRef>
              <c:f>Sheet1!$D$1</c:f>
              <c:strCache>
                <c:ptCount val="1"/>
                <c:pt idx="0">
                  <c:v>Series 3</c:v>
                </c:pt>
              </c:strCache>
            </c:strRef>
          </c:tx>
          <c:spPr>
            <a:ln w="38100" cap="rnd">
              <a:solidFill>
                <a:schemeClr val="accent3"/>
              </a:solidFill>
              <a:round/>
            </a:ln>
            <a:effectLst/>
          </c:spPr>
          <c:marker>
            <c:symbol val="circle"/>
            <c:size val="5"/>
            <c:spPr>
              <a:solidFill>
                <a:schemeClr val="accent3"/>
              </a:solidFill>
              <a:ln w="9525">
                <a:solidFill>
                  <a:schemeClr val="accent3"/>
                </a:solidFill>
              </a:ln>
              <a:effectLst/>
            </c:spPr>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4B9D-7A46-A966-EFDB23853063}"/>
            </c:ext>
          </c:extLst>
        </c:ser>
        <c:dLbls>
          <c:showLegendKey val="0"/>
          <c:showVal val="0"/>
          <c:showCatName val="0"/>
          <c:showSerName val="0"/>
          <c:showPercent val="0"/>
          <c:showBubbleSize val="0"/>
        </c:dLbls>
        <c:marker val="1"/>
        <c:smooth val="0"/>
        <c:axId val="334404976"/>
        <c:axId val="334129088"/>
      </c:lineChart>
      <c:catAx>
        <c:axId val="334404976"/>
        <c:scaling>
          <c:orientation val="minMax"/>
        </c:scaling>
        <c:delete val="1"/>
        <c:axPos val="b"/>
        <c:numFmt formatCode="General" sourceLinked="1"/>
        <c:majorTickMark val="out"/>
        <c:minorTickMark val="none"/>
        <c:tickLblPos val="nextTo"/>
        <c:crossAx val="334129088"/>
        <c:crosses val="autoZero"/>
        <c:auto val="1"/>
        <c:lblAlgn val="ctr"/>
        <c:lblOffset val="100"/>
        <c:noMultiLvlLbl val="0"/>
      </c:catAx>
      <c:valAx>
        <c:axId val="33412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Gill Sans" panose="020B0502020104020203" pitchFamily="34" charset="-79"/>
                <a:ea typeface="+mn-ea"/>
                <a:cs typeface="Gill Sans" panose="020B0502020104020203" pitchFamily="34" charset="-79"/>
              </a:defRPr>
            </a:pPr>
            <a:endParaRPr lang="en-US"/>
          </a:p>
        </c:txPr>
        <c:crossAx val="33440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200" b="1" i="0" u="none" strike="noStrike" kern="1200" baseline="0">
              <a:solidFill>
                <a:schemeClr val="tx1">
                  <a:lumMod val="65000"/>
                  <a:lumOff val="35000"/>
                </a:schemeClr>
              </a:solidFill>
              <a:latin typeface="Gill Sans SemiBold" panose="020B0502020104020203" pitchFamily="34" charset="-79"/>
              <a:ea typeface="+mn-ea"/>
              <a:cs typeface="Gill Sans SemiBold" panose="020B0502020104020203" pitchFamily="34" charset="-79"/>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360" b="0" i="0" u="none" strike="noStrike" kern="1200" spc="0" baseline="0">
                <a:solidFill>
                  <a:schemeClr val="tx1"/>
                </a:solidFill>
                <a:latin typeface="+mn-lt"/>
                <a:ea typeface="+mn-ea"/>
                <a:cs typeface="+mn-cs"/>
              </a:defRPr>
            </a:pPr>
            <a:r>
              <a:rPr lang="en-US" sz="3200" b="1" i="0" dirty="0">
                <a:solidFill>
                  <a:schemeClr val="tx1"/>
                </a:solidFill>
                <a:latin typeface="Gill Sans MT" panose="020B0502020104020203" pitchFamily="34" charset="77"/>
              </a:rPr>
              <a:t>Sample Chart</a:t>
            </a:r>
          </a:p>
        </c:rich>
      </c:tx>
      <c:overlay val="0"/>
      <c:spPr>
        <a:noFill/>
        <a:ln>
          <a:noFill/>
        </a:ln>
        <a:effectLst/>
      </c:spPr>
      <c:txPr>
        <a:bodyPr rot="0" spcFirstLastPara="1" vertOverflow="ellipsis" vert="horz" wrap="square" anchor="ctr" anchorCtr="1"/>
        <a:lstStyle/>
        <a:p>
          <a:pPr>
            <a:defRPr sz="336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rgbClr val="002554"/>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3AD0-6E4F-B3E0-4DA71195A3E9}"/>
            </c:ext>
          </c:extLst>
        </c:ser>
        <c:ser>
          <c:idx val="1"/>
          <c:order val="1"/>
          <c:tx>
            <c:strRef>
              <c:f>Sheet1!$C$1</c:f>
              <c:strCache>
                <c:ptCount val="1"/>
                <c:pt idx="0">
                  <c:v>Series 2</c:v>
                </c:pt>
              </c:strCache>
            </c:strRef>
          </c:tx>
          <c:spPr>
            <a:solidFill>
              <a:srgbClr val="B49759"/>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3AD0-6E4F-B3E0-4DA71195A3E9}"/>
            </c:ext>
          </c:extLst>
        </c:ser>
        <c:ser>
          <c:idx val="2"/>
          <c:order val="2"/>
          <c:tx>
            <c:strRef>
              <c:f>Sheet1!$D$1</c:f>
              <c:strCache>
                <c:ptCount val="1"/>
                <c:pt idx="0">
                  <c:v>Series 3</c:v>
                </c:pt>
              </c:strCache>
            </c:strRef>
          </c:tx>
          <c:spPr>
            <a:pattFill prst="wdDnDiag">
              <a:fgClr>
                <a:srgbClr val="002554"/>
              </a:fgClr>
              <a:bgClr>
                <a:schemeClr val="bg1"/>
              </a:bgClr>
            </a:patt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3AD0-6E4F-B3E0-4DA71195A3E9}"/>
            </c:ext>
          </c:extLst>
        </c:ser>
        <c:dLbls>
          <c:showLegendKey val="0"/>
          <c:showVal val="0"/>
          <c:showCatName val="0"/>
          <c:showSerName val="0"/>
          <c:showPercent val="0"/>
          <c:showBubbleSize val="0"/>
        </c:dLbls>
        <c:gapWidth val="151"/>
        <c:overlap val="-27"/>
        <c:axId val="551169192"/>
        <c:axId val="551170504"/>
      </c:barChart>
      <c:catAx>
        <c:axId val="551169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Gill Sans" panose="020B0502020104020203" pitchFamily="34" charset="-79"/>
                <a:ea typeface="+mn-ea"/>
                <a:cs typeface="Gill Sans" panose="020B0502020104020203" pitchFamily="34" charset="-79"/>
              </a:defRPr>
            </a:pPr>
            <a:endParaRPr lang="en-US"/>
          </a:p>
        </c:txPr>
        <c:crossAx val="551170504"/>
        <c:crosses val="autoZero"/>
        <c:auto val="1"/>
        <c:lblAlgn val="ctr"/>
        <c:lblOffset val="100"/>
        <c:noMultiLvlLbl val="0"/>
      </c:catAx>
      <c:valAx>
        <c:axId val="551170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Gill Sans" panose="020B0502020104020203" pitchFamily="34" charset="-79"/>
                <a:ea typeface="+mn-ea"/>
                <a:cs typeface="Gill Sans" panose="020B0502020104020203" pitchFamily="34" charset="-79"/>
              </a:defRPr>
            </a:pPr>
            <a:endParaRPr lang="en-US"/>
          </a:p>
        </c:txPr>
        <c:crossAx val="551169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Gill Sans" panose="020B0502020104020203" pitchFamily="34" charset="-79"/>
              <a:ea typeface="+mn-ea"/>
              <a:cs typeface="Gill Sans" panose="020B0502020104020203" pitchFamily="34" charset="-79"/>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8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3200" b="1" i="0" dirty="0">
                <a:solidFill>
                  <a:schemeClr val="tx1"/>
                </a:solidFill>
                <a:latin typeface="Gill Sans SemiBold" panose="020B0502020104020203" pitchFamily="34" charset="-79"/>
                <a:cs typeface="Gill Sans SemiBold" panose="020B0502020104020203" pitchFamily="34" charset="-79"/>
              </a:rPr>
              <a:t>Sample Data</a:t>
            </a:r>
          </a:p>
        </c:rich>
      </c:tx>
      <c:layout>
        <c:manualLayout>
          <c:xMode val="edge"/>
          <c:yMode val="edge"/>
          <c:x val="0.36462508354638118"/>
          <c:y val="7.0035580280627605E-3"/>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3.8493834295449413E-2"/>
          <c:y val="7.4786419053207182E-2"/>
          <c:w val="0.93660462604921635"/>
          <c:h val="0.76840226231468145"/>
        </c:manualLayout>
      </c:layout>
      <c:lineChart>
        <c:grouping val="stacked"/>
        <c:varyColors val="0"/>
        <c:ser>
          <c:idx val="0"/>
          <c:order val="0"/>
          <c:tx>
            <c:strRef>
              <c:f>Sheet1!$B$1</c:f>
              <c:strCache>
                <c:ptCount val="1"/>
                <c:pt idx="0">
                  <c:v>Series 1</c:v>
                </c:pt>
              </c:strCache>
            </c:strRef>
          </c:tx>
          <c:spPr>
            <a:ln w="38100" cap="rnd">
              <a:solidFill>
                <a:schemeClr val="accent1"/>
              </a:solidFill>
              <a:round/>
            </a:ln>
            <a:effectLst/>
          </c:spPr>
          <c:marker>
            <c:symbol val="circle"/>
            <c:size val="5"/>
            <c:spPr>
              <a:solidFill>
                <a:schemeClr val="accent1"/>
              </a:solidFill>
              <a:ln w="9525">
                <a:solidFill>
                  <a:schemeClr val="accent1"/>
                </a:solidFill>
              </a:ln>
              <a:effectLst/>
            </c:spPr>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7CB3-0B40-A949-807E317AA12D}"/>
            </c:ext>
          </c:extLst>
        </c:ser>
        <c:ser>
          <c:idx val="1"/>
          <c:order val="1"/>
          <c:tx>
            <c:strRef>
              <c:f>Sheet1!$C$1</c:f>
              <c:strCache>
                <c:ptCount val="1"/>
                <c:pt idx="0">
                  <c:v>Series 2</c:v>
                </c:pt>
              </c:strCache>
            </c:strRef>
          </c:tx>
          <c:spPr>
            <a:ln w="38100" cap="rnd">
              <a:solidFill>
                <a:schemeClr val="accent2"/>
              </a:solidFill>
              <a:round/>
            </a:ln>
            <a:effectLst/>
          </c:spPr>
          <c:marker>
            <c:symbol val="circle"/>
            <c:size val="5"/>
            <c:spPr>
              <a:solidFill>
                <a:schemeClr val="accent2"/>
              </a:solidFill>
              <a:ln w="9525">
                <a:solidFill>
                  <a:schemeClr val="accent2"/>
                </a:solidFill>
              </a:ln>
              <a:effectLst/>
            </c:spPr>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7CB3-0B40-A949-807E317AA12D}"/>
            </c:ext>
          </c:extLst>
        </c:ser>
        <c:ser>
          <c:idx val="2"/>
          <c:order val="2"/>
          <c:tx>
            <c:strRef>
              <c:f>Sheet1!$D$1</c:f>
              <c:strCache>
                <c:ptCount val="1"/>
                <c:pt idx="0">
                  <c:v>Series 3</c:v>
                </c:pt>
              </c:strCache>
            </c:strRef>
          </c:tx>
          <c:spPr>
            <a:ln w="38100" cap="rnd">
              <a:solidFill>
                <a:schemeClr val="accent3"/>
              </a:solidFill>
              <a:round/>
            </a:ln>
            <a:effectLst/>
          </c:spPr>
          <c:marker>
            <c:symbol val="circle"/>
            <c:size val="5"/>
            <c:spPr>
              <a:solidFill>
                <a:schemeClr val="accent3"/>
              </a:solidFill>
              <a:ln w="9525">
                <a:solidFill>
                  <a:schemeClr val="accent3"/>
                </a:solidFill>
              </a:ln>
              <a:effectLst/>
            </c:spPr>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7CB3-0B40-A949-807E317AA12D}"/>
            </c:ext>
          </c:extLst>
        </c:ser>
        <c:dLbls>
          <c:showLegendKey val="0"/>
          <c:showVal val="0"/>
          <c:showCatName val="0"/>
          <c:showSerName val="0"/>
          <c:showPercent val="0"/>
          <c:showBubbleSize val="0"/>
        </c:dLbls>
        <c:marker val="1"/>
        <c:smooth val="0"/>
        <c:axId val="334404976"/>
        <c:axId val="334129088"/>
      </c:lineChart>
      <c:catAx>
        <c:axId val="334404976"/>
        <c:scaling>
          <c:orientation val="minMax"/>
        </c:scaling>
        <c:delete val="1"/>
        <c:axPos val="b"/>
        <c:numFmt formatCode="General" sourceLinked="1"/>
        <c:majorTickMark val="out"/>
        <c:minorTickMark val="none"/>
        <c:tickLblPos val="nextTo"/>
        <c:crossAx val="334129088"/>
        <c:crosses val="autoZero"/>
        <c:auto val="1"/>
        <c:lblAlgn val="ctr"/>
        <c:lblOffset val="100"/>
        <c:noMultiLvlLbl val="0"/>
      </c:catAx>
      <c:valAx>
        <c:axId val="33412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Gill Sans" panose="020B0502020104020203" pitchFamily="34" charset="-79"/>
                <a:ea typeface="+mn-ea"/>
                <a:cs typeface="Gill Sans" panose="020B0502020104020203" pitchFamily="34" charset="-79"/>
              </a:defRPr>
            </a:pPr>
            <a:endParaRPr lang="en-US"/>
          </a:p>
        </c:txPr>
        <c:crossAx val="33440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200" b="1" i="0" u="none" strike="noStrike" kern="1200" baseline="0">
              <a:solidFill>
                <a:schemeClr val="tx1">
                  <a:lumMod val="65000"/>
                  <a:lumOff val="35000"/>
                </a:schemeClr>
              </a:solidFill>
              <a:latin typeface="Gill Sans SemiBold" panose="020B0502020104020203" pitchFamily="34" charset="-79"/>
              <a:ea typeface="+mn-ea"/>
              <a:cs typeface="Gill Sans SemiBold" panose="020B0502020104020203" pitchFamily="34" charset="-79"/>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0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0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0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35613F-326C-1F45-A404-2FB527D9E071}" type="doc">
      <dgm:prSet loTypeId="urn:microsoft.com/office/officeart/2005/8/layout/chevron1" loCatId="process" qsTypeId="urn:microsoft.com/office/officeart/2005/8/quickstyle/3d3" qsCatId="3D" csTypeId="urn:microsoft.com/office/officeart/2005/8/colors/accent1_2" csCatId="accent1" phldr="1"/>
      <dgm:spPr/>
      <dgm:t>
        <a:bodyPr/>
        <a:lstStyle/>
        <a:p>
          <a:endParaRPr lang="en-US"/>
        </a:p>
      </dgm:t>
    </dgm:pt>
    <dgm:pt modelId="{5147AAB4-318E-FD4C-96C6-5F2C699A69A0}">
      <dgm:prSet phldrT="[Text]"/>
      <dgm:spPr>
        <a:solidFill>
          <a:srgbClr val="002554"/>
        </a:solidFill>
        <a:ln>
          <a:noFill/>
        </a:ln>
        <a:effectLst>
          <a:softEdge rad="0"/>
        </a:effectLst>
        <a:scene3d>
          <a:camera prst="orthographicFront">
            <a:rot lat="0" lon="0" rev="0"/>
          </a:camera>
          <a:lightRig rig="contrasting" dir="t">
            <a:rot lat="0" lon="0" rev="1200000"/>
          </a:lightRig>
        </a:scene3d>
        <a:sp3d contourW="19050" prstMaterial="matte">
          <a:bevelT w="88900" h="203200"/>
          <a:bevelB w="165100" h="254000"/>
          <a:contourClr>
            <a:srgbClr val="002554"/>
          </a:contourClr>
        </a:sp3d>
      </dgm:spPr>
      <dgm:t>
        <a:bodyPr/>
        <a:lstStyle/>
        <a:p>
          <a:r>
            <a:rPr lang="en-US" b="1" i="0" dirty="0">
              <a:latin typeface="Gill Sans" panose="020B0502020104020203" pitchFamily="34" charset="-79"/>
              <a:cs typeface="Gill Sans" panose="020B0502020104020203" pitchFamily="34" charset="-79"/>
            </a:rPr>
            <a:t>DATA</a:t>
          </a:r>
        </a:p>
      </dgm:t>
    </dgm:pt>
    <dgm:pt modelId="{B21D94F4-C272-C747-9613-485835BB8D42}" type="parTrans" cxnId="{B9288A85-75A0-AF43-ABF1-C0A542735D2E}">
      <dgm:prSet/>
      <dgm:spPr/>
      <dgm:t>
        <a:bodyPr/>
        <a:lstStyle/>
        <a:p>
          <a:endParaRPr lang="en-US"/>
        </a:p>
      </dgm:t>
    </dgm:pt>
    <dgm:pt modelId="{3E459874-D07C-D642-A501-EC2F4CEFBFD7}" type="sibTrans" cxnId="{B9288A85-75A0-AF43-ABF1-C0A542735D2E}">
      <dgm:prSet/>
      <dgm:spPr/>
      <dgm:t>
        <a:bodyPr/>
        <a:lstStyle/>
        <a:p>
          <a:endParaRPr lang="en-US"/>
        </a:p>
      </dgm:t>
    </dgm:pt>
    <dgm:pt modelId="{8003A5E4-01AB-734E-B073-1AAC11DCB5D5}">
      <dgm:prSet phldrT="[Text]"/>
      <dgm:spPr>
        <a:solidFill>
          <a:srgbClr val="002554"/>
        </a:solidFill>
        <a:scene3d>
          <a:camera prst="orthographicFront">
            <a:rot lat="0" lon="0" rev="0"/>
          </a:camera>
          <a:lightRig rig="contrasting" dir="t">
            <a:rot lat="0" lon="0" rev="1200000"/>
          </a:lightRig>
        </a:scene3d>
        <a:sp3d contourW="19050" prstMaterial="matte">
          <a:bevelT w="88900" h="203200"/>
          <a:bevelB w="165100" h="254000"/>
          <a:contourClr>
            <a:srgbClr val="002554"/>
          </a:contourClr>
        </a:sp3d>
      </dgm:spPr>
      <dgm:t>
        <a:bodyPr/>
        <a:lstStyle/>
        <a:p>
          <a:r>
            <a:rPr lang="en-US" b="1" i="0" dirty="0">
              <a:latin typeface="Gill Sans" panose="020B0502020104020203" pitchFamily="34" charset="-79"/>
              <a:cs typeface="Gill Sans" panose="020B0502020104020203" pitchFamily="34" charset="-79"/>
            </a:rPr>
            <a:t>PROGRAM</a:t>
          </a:r>
        </a:p>
      </dgm:t>
    </dgm:pt>
    <dgm:pt modelId="{0C452ED0-8377-7E41-86F3-8B63C0444238}" type="parTrans" cxnId="{CB34A5F5-F42D-CA4F-BF1B-ED2DA19885EE}">
      <dgm:prSet/>
      <dgm:spPr/>
      <dgm:t>
        <a:bodyPr/>
        <a:lstStyle/>
        <a:p>
          <a:endParaRPr lang="en-US"/>
        </a:p>
      </dgm:t>
    </dgm:pt>
    <dgm:pt modelId="{AD9C53F4-D0D2-4E4F-8153-779929643F3C}" type="sibTrans" cxnId="{CB34A5F5-F42D-CA4F-BF1B-ED2DA19885EE}">
      <dgm:prSet/>
      <dgm:spPr/>
      <dgm:t>
        <a:bodyPr/>
        <a:lstStyle/>
        <a:p>
          <a:endParaRPr lang="en-US"/>
        </a:p>
      </dgm:t>
    </dgm:pt>
    <dgm:pt modelId="{83B5E787-3AC5-774D-A127-DECBF3F973AC}">
      <dgm:prSet phldrT="[Text]"/>
      <dgm:spPr>
        <a:solidFill>
          <a:srgbClr val="002554"/>
        </a:solidFill>
        <a:scene3d>
          <a:camera prst="orthographicFront">
            <a:rot lat="0" lon="0" rev="0"/>
          </a:camera>
          <a:lightRig rig="contrasting" dir="t">
            <a:rot lat="0" lon="0" rev="1200000"/>
          </a:lightRig>
        </a:scene3d>
        <a:sp3d contourW="19050" prstMaterial="matte">
          <a:bevelT w="88900" h="203200"/>
          <a:bevelB w="165100" h="254000"/>
          <a:contourClr>
            <a:srgbClr val="002554"/>
          </a:contourClr>
        </a:sp3d>
      </dgm:spPr>
      <dgm:t>
        <a:bodyPr/>
        <a:lstStyle/>
        <a:p>
          <a:r>
            <a:rPr lang="en-US" b="1" i="0" dirty="0">
              <a:latin typeface="Gill Sans" panose="020B0502020104020203" pitchFamily="34" charset="-79"/>
              <a:cs typeface="Gill Sans" panose="020B0502020104020203" pitchFamily="34" charset="-79"/>
            </a:rPr>
            <a:t>RESULTS</a:t>
          </a:r>
        </a:p>
      </dgm:t>
    </dgm:pt>
    <dgm:pt modelId="{2DD2F6CC-AE07-8448-A568-D919E6131B86}" type="parTrans" cxnId="{8681B80D-A084-6146-ABA8-BD9AEFE310ED}">
      <dgm:prSet/>
      <dgm:spPr/>
      <dgm:t>
        <a:bodyPr/>
        <a:lstStyle/>
        <a:p>
          <a:endParaRPr lang="en-US"/>
        </a:p>
      </dgm:t>
    </dgm:pt>
    <dgm:pt modelId="{7A23915B-2441-1446-8E6C-D54B4BB81DDC}" type="sibTrans" cxnId="{8681B80D-A084-6146-ABA8-BD9AEFE310ED}">
      <dgm:prSet/>
      <dgm:spPr/>
      <dgm:t>
        <a:bodyPr/>
        <a:lstStyle/>
        <a:p>
          <a:endParaRPr lang="en-US"/>
        </a:p>
      </dgm:t>
    </dgm:pt>
    <dgm:pt modelId="{8355F458-FAB8-7046-9887-9FFABB84BB51}" type="pres">
      <dgm:prSet presAssocID="{DA35613F-326C-1F45-A404-2FB527D9E071}" presName="Name0" presStyleCnt="0">
        <dgm:presLayoutVars>
          <dgm:dir/>
          <dgm:animLvl val="lvl"/>
          <dgm:resizeHandles val="exact"/>
        </dgm:presLayoutVars>
      </dgm:prSet>
      <dgm:spPr/>
    </dgm:pt>
    <dgm:pt modelId="{575D693E-869B-284E-9E4A-22DC0C16F5BB}" type="pres">
      <dgm:prSet presAssocID="{5147AAB4-318E-FD4C-96C6-5F2C699A69A0}" presName="parTxOnly" presStyleLbl="node1" presStyleIdx="0" presStyleCnt="3">
        <dgm:presLayoutVars>
          <dgm:chMax val="0"/>
          <dgm:chPref val="0"/>
          <dgm:bulletEnabled val="1"/>
        </dgm:presLayoutVars>
      </dgm:prSet>
      <dgm:spPr/>
    </dgm:pt>
    <dgm:pt modelId="{59C2793D-7E86-4F48-BF93-FC3C5CB327EE}" type="pres">
      <dgm:prSet presAssocID="{3E459874-D07C-D642-A501-EC2F4CEFBFD7}" presName="parTxOnlySpace" presStyleCnt="0"/>
      <dgm:spPr/>
    </dgm:pt>
    <dgm:pt modelId="{49F12323-21B7-7240-B188-B515B962FE83}" type="pres">
      <dgm:prSet presAssocID="{8003A5E4-01AB-734E-B073-1AAC11DCB5D5}" presName="parTxOnly" presStyleLbl="node1" presStyleIdx="1" presStyleCnt="3">
        <dgm:presLayoutVars>
          <dgm:chMax val="0"/>
          <dgm:chPref val="0"/>
          <dgm:bulletEnabled val="1"/>
        </dgm:presLayoutVars>
      </dgm:prSet>
      <dgm:spPr/>
    </dgm:pt>
    <dgm:pt modelId="{1696E17F-5E53-8A49-ACF0-DF70B3C667AC}" type="pres">
      <dgm:prSet presAssocID="{AD9C53F4-D0D2-4E4F-8153-779929643F3C}" presName="parTxOnlySpace" presStyleCnt="0"/>
      <dgm:spPr/>
    </dgm:pt>
    <dgm:pt modelId="{25DE7C41-4301-0D4E-AA15-48747B05D3C6}" type="pres">
      <dgm:prSet presAssocID="{83B5E787-3AC5-774D-A127-DECBF3F973AC}" presName="parTxOnly" presStyleLbl="node1" presStyleIdx="2" presStyleCnt="3">
        <dgm:presLayoutVars>
          <dgm:chMax val="0"/>
          <dgm:chPref val="0"/>
          <dgm:bulletEnabled val="1"/>
        </dgm:presLayoutVars>
      </dgm:prSet>
      <dgm:spPr/>
    </dgm:pt>
  </dgm:ptLst>
  <dgm:cxnLst>
    <dgm:cxn modelId="{8681B80D-A084-6146-ABA8-BD9AEFE310ED}" srcId="{DA35613F-326C-1F45-A404-2FB527D9E071}" destId="{83B5E787-3AC5-774D-A127-DECBF3F973AC}" srcOrd="2" destOrd="0" parTransId="{2DD2F6CC-AE07-8448-A568-D919E6131B86}" sibTransId="{7A23915B-2441-1446-8E6C-D54B4BB81DDC}"/>
    <dgm:cxn modelId="{2825CD21-E3BB-614D-969F-E5F008FF3588}" type="presOf" srcId="{DA35613F-326C-1F45-A404-2FB527D9E071}" destId="{8355F458-FAB8-7046-9887-9FFABB84BB51}" srcOrd="0" destOrd="0" presId="urn:microsoft.com/office/officeart/2005/8/layout/chevron1"/>
    <dgm:cxn modelId="{C8854024-811C-C845-A06A-9FBBE100765B}" type="presOf" srcId="{5147AAB4-318E-FD4C-96C6-5F2C699A69A0}" destId="{575D693E-869B-284E-9E4A-22DC0C16F5BB}" srcOrd="0" destOrd="0" presId="urn:microsoft.com/office/officeart/2005/8/layout/chevron1"/>
    <dgm:cxn modelId="{B9288A85-75A0-AF43-ABF1-C0A542735D2E}" srcId="{DA35613F-326C-1F45-A404-2FB527D9E071}" destId="{5147AAB4-318E-FD4C-96C6-5F2C699A69A0}" srcOrd="0" destOrd="0" parTransId="{B21D94F4-C272-C747-9613-485835BB8D42}" sibTransId="{3E459874-D07C-D642-A501-EC2F4CEFBFD7}"/>
    <dgm:cxn modelId="{3659CBD3-6F11-164C-AFF3-442A84D3B9C5}" type="presOf" srcId="{8003A5E4-01AB-734E-B073-1AAC11DCB5D5}" destId="{49F12323-21B7-7240-B188-B515B962FE83}" srcOrd="0" destOrd="0" presId="urn:microsoft.com/office/officeart/2005/8/layout/chevron1"/>
    <dgm:cxn modelId="{E721AAED-8B01-C144-90C2-1BDE4463F3AD}" type="presOf" srcId="{83B5E787-3AC5-774D-A127-DECBF3F973AC}" destId="{25DE7C41-4301-0D4E-AA15-48747B05D3C6}" srcOrd="0" destOrd="0" presId="urn:microsoft.com/office/officeart/2005/8/layout/chevron1"/>
    <dgm:cxn modelId="{CB34A5F5-F42D-CA4F-BF1B-ED2DA19885EE}" srcId="{DA35613F-326C-1F45-A404-2FB527D9E071}" destId="{8003A5E4-01AB-734E-B073-1AAC11DCB5D5}" srcOrd="1" destOrd="0" parTransId="{0C452ED0-8377-7E41-86F3-8B63C0444238}" sibTransId="{AD9C53F4-D0D2-4E4F-8153-779929643F3C}"/>
    <dgm:cxn modelId="{71FB2941-457F-8C4D-839D-7D610367705F}" type="presParOf" srcId="{8355F458-FAB8-7046-9887-9FFABB84BB51}" destId="{575D693E-869B-284E-9E4A-22DC0C16F5BB}" srcOrd="0" destOrd="0" presId="urn:microsoft.com/office/officeart/2005/8/layout/chevron1"/>
    <dgm:cxn modelId="{DC3CFC3D-2AD9-3F43-873D-536644FAF497}" type="presParOf" srcId="{8355F458-FAB8-7046-9887-9FFABB84BB51}" destId="{59C2793D-7E86-4F48-BF93-FC3C5CB327EE}" srcOrd="1" destOrd="0" presId="urn:microsoft.com/office/officeart/2005/8/layout/chevron1"/>
    <dgm:cxn modelId="{9CB9776E-660C-C94B-9982-3D933DD485A2}" type="presParOf" srcId="{8355F458-FAB8-7046-9887-9FFABB84BB51}" destId="{49F12323-21B7-7240-B188-B515B962FE83}" srcOrd="2" destOrd="0" presId="urn:microsoft.com/office/officeart/2005/8/layout/chevron1"/>
    <dgm:cxn modelId="{F7176917-06FF-284B-AA7C-73190340871C}" type="presParOf" srcId="{8355F458-FAB8-7046-9887-9FFABB84BB51}" destId="{1696E17F-5E53-8A49-ACF0-DF70B3C667AC}" srcOrd="3" destOrd="0" presId="urn:microsoft.com/office/officeart/2005/8/layout/chevron1"/>
    <dgm:cxn modelId="{180C9999-84B7-6D49-8E34-974156644A0E}" type="presParOf" srcId="{8355F458-FAB8-7046-9887-9FFABB84BB51}" destId="{25DE7C41-4301-0D4E-AA15-48747B05D3C6}" srcOrd="4" destOrd="0" presId="urn:microsoft.com/office/officeart/2005/8/layout/chevron1"/>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A35613F-326C-1F45-A404-2FB527D9E071}" type="doc">
      <dgm:prSet loTypeId="urn:microsoft.com/office/officeart/2005/8/layout/chevron1" loCatId="process" qsTypeId="urn:microsoft.com/office/officeart/2005/8/quickstyle/3d3" qsCatId="3D" csTypeId="urn:microsoft.com/office/officeart/2005/8/colors/accent1_2" csCatId="accent1" phldr="1"/>
      <dgm:spPr/>
      <dgm:t>
        <a:bodyPr/>
        <a:lstStyle/>
        <a:p>
          <a:endParaRPr lang="en-US"/>
        </a:p>
      </dgm:t>
    </dgm:pt>
    <dgm:pt modelId="{5147AAB4-318E-FD4C-96C6-5F2C699A69A0}">
      <dgm:prSet phldrT="[Text]"/>
      <dgm:spPr>
        <a:solidFill>
          <a:srgbClr val="002554"/>
        </a:solidFill>
        <a:ln>
          <a:noFill/>
        </a:ln>
        <a:effectLst>
          <a:softEdge rad="0"/>
        </a:effectLst>
        <a:scene3d>
          <a:camera prst="orthographicFront">
            <a:rot lat="0" lon="0" rev="0"/>
          </a:camera>
          <a:lightRig rig="contrasting" dir="t">
            <a:rot lat="0" lon="0" rev="1200000"/>
          </a:lightRig>
        </a:scene3d>
        <a:sp3d contourW="19050" prstMaterial="matte">
          <a:bevelT w="88900" h="203200"/>
          <a:bevelB w="165100" h="254000"/>
          <a:contourClr>
            <a:srgbClr val="002554"/>
          </a:contourClr>
        </a:sp3d>
      </dgm:spPr>
      <dgm:t>
        <a:bodyPr/>
        <a:lstStyle/>
        <a:p>
          <a:r>
            <a:rPr lang="en-US" b="1" i="0" dirty="0">
              <a:latin typeface="Gill Sans" panose="020B0502020104020203" pitchFamily="34" charset="-79"/>
              <a:cs typeface="Gill Sans" panose="020B0502020104020203" pitchFamily="34" charset="-79"/>
            </a:rPr>
            <a:t>DATA</a:t>
          </a:r>
        </a:p>
      </dgm:t>
    </dgm:pt>
    <dgm:pt modelId="{B21D94F4-C272-C747-9613-485835BB8D42}" type="parTrans" cxnId="{B9288A85-75A0-AF43-ABF1-C0A542735D2E}">
      <dgm:prSet/>
      <dgm:spPr/>
      <dgm:t>
        <a:bodyPr/>
        <a:lstStyle/>
        <a:p>
          <a:endParaRPr lang="en-US"/>
        </a:p>
      </dgm:t>
    </dgm:pt>
    <dgm:pt modelId="{3E459874-D07C-D642-A501-EC2F4CEFBFD7}" type="sibTrans" cxnId="{B9288A85-75A0-AF43-ABF1-C0A542735D2E}">
      <dgm:prSet/>
      <dgm:spPr/>
      <dgm:t>
        <a:bodyPr/>
        <a:lstStyle/>
        <a:p>
          <a:endParaRPr lang="en-US"/>
        </a:p>
      </dgm:t>
    </dgm:pt>
    <dgm:pt modelId="{8003A5E4-01AB-734E-B073-1AAC11DCB5D5}">
      <dgm:prSet phldrT="[Text]"/>
      <dgm:spPr>
        <a:solidFill>
          <a:srgbClr val="002554"/>
        </a:solidFill>
        <a:scene3d>
          <a:camera prst="orthographicFront">
            <a:rot lat="0" lon="0" rev="0"/>
          </a:camera>
          <a:lightRig rig="contrasting" dir="t">
            <a:rot lat="0" lon="0" rev="1200000"/>
          </a:lightRig>
        </a:scene3d>
        <a:sp3d contourW="19050" prstMaterial="matte">
          <a:bevelT w="88900" h="203200"/>
          <a:bevelB w="165100" h="254000"/>
          <a:contourClr>
            <a:srgbClr val="002554"/>
          </a:contourClr>
        </a:sp3d>
      </dgm:spPr>
      <dgm:t>
        <a:bodyPr/>
        <a:lstStyle/>
        <a:p>
          <a:r>
            <a:rPr lang="en-US" b="1" i="0" dirty="0">
              <a:latin typeface="Gill Sans" panose="020B0502020104020203" pitchFamily="34" charset="-79"/>
              <a:cs typeface="Gill Sans" panose="020B0502020104020203" pitchFamily="34" charset="-79"/>
            </a:rPr>
            <a:t>PROGRAM</a:t>
          </a:r>
        </a:p>
      </dgm:t>
    </dgm:pt>
    <dgm:pt modelId="{0C452ED0-8377-7E41-86F3-8B63C0444238}" type="parTrans" cxnId="{CB34A5F5-F42D-CA4F-BF1B-ED2DA19885EE}">
      <dgm:prSet/>
      <dgm:spPr/>
      <dgm:t>
        <a:bodyPr/>
        <a:lstStyle/>
        <a:p>
          <a:endParaRPr lang="en-US"/>
        </a:p>
      </dgm:t>
    </dgm:pt>
    <dgm:pt modelId="{AD9C53F4-D0D2-4E4F-8153-779929643F3C}" type="sibTrans" cxnId="{CB34A5F5-F42D-CA4F-BF1B-ED2DA19885EE}">
      <dgm:prSet/>
      <dgm:spPr/>
      <dgm:t>
        <a:bodyPr/>
        <a:lstStyle/>
        <a:p>
          <a:endParaRPr lang="en-US"/>
        </a:p>
      </dgm:t>
    </dgm:pt>
    <dgm:pt modelId="{83B5E787-3AC5-774D-A127-DECBF3F973AC}">
      <dgm:prSet phldrT="[Text]"/>
      <dgm:spPr>
        <a:solidFill>
          <a:srgbClr val="002554"/>
        </a:solidFill>
        <a:scene3d>
          <a:camera prst="orthographicFront">
            <a:rot lat="0" lon="0" rev="0"/>
          </a:camera>
          <a:lightRig rig="contrasting" dir="t">
            <a:rot lat="0" lon="0" rev="1200000"/>
          </a:lightRig>
        </a:scene3d>
        <a:sp3d contourW="19050" prstMaterial="matte">
          <a:bevelT w="88900" h="203200"/>
          <a:bevelB w="165100" h="254000"/>
          <a:contourClr>
            <a:srgbClr val="002554"/>
          </a:contourClr>
        </a:sp3d>
      </dgm:spPr>
      <dgm:t>
        <a:bodyPr/>
        <a:lstStyle/>
        <a:p>
          <a:r>
            <a:rPr lang="en-US" b="1" i="0" dirty="0">
              <a:latin typeface="Gill Sans" panose="020B0502020104020203" pitchFamily="34" charset="-79"/>
              <a:cs typeface="Gill Sans" panose="020B0502020104020203" pitchFamily="34" charset="-79"/>
            </a:rPr>
            <a:t>RESULTS</a:t>
          </a:r>
        </a:p>
      </dgm:t>
    </dgm:pt>
    <dgm:pt modelId="{2DD2F6CC-AE07-8448-A568-D919E6131B86}" type="parTrans" cxnId="{8681B80D-A084-6146-ABA8-BD9AEFE310ED}">
      <dgm:prSet/>
      <dgm:spPr/>
      <dgm:t>
        <a:bodyPr/>
        <a:lstStyle/>
        <a:p>
          <a:endParaRPr lang="en-US"/>
        </a:p>
      </dgm:t>
    </dgm:pt>
    <dgm:pt modelId="{7A23915B-2441-1446-8E6C-D54B4BB81DDC}" type="sibTrans" cxnId="{8681B80D-A084-6146-ABA8-BD9AEFE310ED}">
      <dgm:prSet/>
      <dgm:spPr/>
      <dgm:t>
        <a:bodyPr/>
        <a:lstStyle/>
        <a:p>
          <a:endParaRPr lang="en-US"/>
        </a:p>
      </dgm:t>
    </dgm:pt>
    <dgm:pt modelId="{8355F458-FAB8-7046-9887-9FFABB84BB51}" type="pres">
      <dgm:prSet presAssocID="{DA35613F-326C-1F45-A404-2FB527D9E071}" presName="Name0" presStyleCnt="0">
        <dgm:presLayoutVars>
          <dgm:dir/>
          <dgm:animLvl val="lvl"/>
          <dgm:resizeHandles val="exact"/>
        </dgm:presLayoutVars>
      </dgm:prSet>
      <dgm:spPr/>
    </dgm:pt>
    <dgm:pt modelId="{575D693E-869B-284E-9E4A-22DC0C16F5BB}" type="pres">
      <dgm:prSet presAssocID="{5147AAB4-318E-FD4C-96C6-5F2C699A69A0}" presName="parTxOnly" presStyleLbl="node1" presStyleIdx="0" presStyleCnt="3">
        <dgm:presLayoutVars>
          <dgm:chMax val="0"/>
          <dgm:chPref val="0"/>
          <dgm:bulletEnabled val="1"/>
        </dgm:presLayoutVars>
      </dgm:prSet>
      <dgm:spPr/>
    </dgm:pt>
    <dgm:pt modelId="{59C2793D-7E86-4F48-BF93-FC3C5CB327EE}" type="pres">
      <dgm:prSet presAssocID="{3E459874-D07C-D642-A501-EC2F4CEFBFD7}" presName="parTxOnlySpace" presStyleCnt="0"/>
      <dgm:spPr/>
    </dgm:pt>
    <dgm:pt modelId="{49F12323-21B7-7240-B188-B515B962FE83}" type="pres">
      <dgm:prSet presAssocID="{8003A5E4-01AB-734E-B073-1AAC11DCB5D5}" presName="parTxOnly" presStyleLbl="node1" presStyleIdx="1" presStyleCnt="3">
        <dgm:presLayoutVars>
          <dgm:chMax val="0"/>
          <dgm:chPref val="0"/>
          <dgm:bulletEnabled val="1"/>
        </dgm:presLayoutVars>
      </dgm:prSet>
      <dgm:spPr/>
    </dgm:pt>
    <dgm:pt modelId="{1696E17F-5E53-8A49-ACF0-DF70B3C667AC}" type="pres">
      <dgm:prSet presAssocID="{AD9C53F4-D0D2-4E4F-8153-779929643F3C}" presName="parTxOnlySpace" presStyleCnt="0"/>
      <dgm:spPr/>
    </dgm:pt>
    <dgm:pt modelId="{25DE7C41-4301-0D4E-AA15-48747B05D3C6}" type="pres">
      <dgm:prSet presAssocID="{83B5E787-3AC5-774D-A127-DECBF3F973AC}" presName="parTxOnly" presStyleLbl="node1" presStyleIdx="2" presStyleCnt="3">
        <dgm:presLayoutVars>
          <dgm:chMax val="0"/>
          <dgm:chPref val="0"/>
          <dgm:bulletEnabled val="1"/>
        </dgm:presLayoutVars>
      </dgm:prSet>
      <dgm:spPr/>
    </dgm:pt>
  </dgm:ptLst>
  <dgm:cxnLst>
    <dgm:cxn modelId="{8681B80D-A084-6146-ABA8-BD9AEFE310ED}" srcId="{DA35613F-326C-1F45-A404-2FB527D9E071}" destId="{83B5E787-3AC5-774D-A127-DECBF3F973AC}" srcOrd="2" destOrd="0" parTransId="{2DD2F6CC-AE07-8448-A568-D919E6131B86}" sibTransId="{7A23915B-2441-1446-8E6C-D54B4BB81DDC}"/>
    <dgm:cxn modelId="{2825CD21-E3BB-614D-969F-E5F008FF3588}" type="presOf" srcId="{DA35613F-326C-1F45-A404-2FB527D9E071}" destId="{8355F458-FAB8-7046-9887-9FFABB84BB51}" srcOrd="0" destOrd="0" presId="urn:microsoft.com/office/officeart/2005/8/layout/chevron1"/>
    <dgm:cxn modelId="{C8854024-811C-C845-A06A-9FBBE100765B}" type="presOf" srcId="{5147AAB4-318E-FD4C-96C6-5F2C699A69A0}" destId="{575D693E-869B-284E-9E4A-22DC0C16F5BB}" srcOrd="0" destOrd="0" presId="urn:microsoft.com/office/officeart/2005/8/layout/chevron1"/>
    <dgm:cxn modelId="{B9288A85-75A0-AF43-ABF1-C0A542735D2E}" srcId="{DA35613F-326C-1F45-A404-2FB527D9E071}" destId="{5147AAB4-318E-FD4C-96C6-5F2C699A69A0}" srcOrd="0" destOrd="0" parTransId="{B21D94F4-C272-C747-9613-485835BB8D42}" sibTransId="{3E459874-D07C-D642-A501-EC2F4CEFBFD7}"/>
    <dgm:cxn modelId="{3659CBD3-6F11-164C-AFF3-442A84D3B9C5}" type="presOf" srcId="{8003A5E4-01AB-734E-B073-1AAC11DCB5D5}" destId="{49F12323-21B7-7240-B188-B515B962FE83}" srcOrd="0" destOrd="0" presId="urn:microsoft.com/office/officeart/2005/8/layout/chevron1"/>
    <dgm:cxn modelId="{E721AAED-8B01-C144-90C2-1BDE4463F3AD}" type="presOf" srcId="{83B5E787-3AC5-774D-A127-DECBF3F973AC}" destId="{25DE7C41-4301-0D4E-AA15-48747B05D3C6}" srcOrd="0" destOrd="0" presId="urn:microsoft.com/office/officeart/2005/8/layout/chevron1"/>
    <dgm:cxn modelId="{CB34A5F5-F42D-CA4F-BF1B-ED2DA19885EE}" srcId="{DA35613F-326C-1F45-A404-2FB527D9E071}" destId="{8003A5E4-01AB-734E-B073-1AAC11DCB5D5}" srcOrd="1" destOrd="0" parTransId="{0C452ED0-8377-7E41-86F3-8B63C0444238}" sibTransId="{AD9C53F4-D0D2-4E4F-8153-779929643F3C}"/>
    <dgm:cxn modelId="{71FB2941-457F-8C4D-839D-7D610367705F}" type="presParOf" srcId="{8355F458-FAB8-7046-9887-9FFABB84BB51}" destId="{575D693E-869B-284E-9E4A-22DC0C16F5BB}" srcOrd="0" destOrd="0" presId="urn:microsoft.com/office/officeart/2005/8/layout/chevron1"/>
    <dgm:cxn modelId="{DC3CFC3D-2AD9-3F43-873D-536644FAF497}" type="presParOf" srcId="{8355F458-FAB8-7046-9887-9FFABB84BB51}" destId="{59C2793D-7E86-4F48-BF93-FC3C5CB327EE}" srcOrd="1" destOrd="0" presId="urn:microsoft.com/office/officeart/2005/8/layout/chevron1"/>
    <dgm:cxn modelId="{9CB9776E-660C-C94B-9982-3D933DD485A2}" type="presParOf" srcId="{8355F458-FAB8-7046-9887-9FFABB84BB51}" destId="{49F12323-21B7-7240-B188-B515B962FE83}" srcOrd="2" destOrd="0" presId="urn:microsoft.com/office/officeart/2005/8/layout/chevron1"/>
    <dgm:cxn modelId="{F7176917-06FF-284B-AA7C-73190340871C}" type="presParOf" srcId="{8355F458-FAB8-7046-9887-9FFABB84BB51}" destId="{1696E17F-5E53-8A49-ACF0-DF70B3C667AC}" srcOrd="3" destOrd="0" presId="urn:microsoft.com/office/officeart/2005/8/layout/chevron1"/>
    <dgm:cxn modelId="{180C9999-84B7-6D49-8E34-974156644A0E}" type="presParOf" srcId="{8355F458-FAB8-7046-9887-9FFABB84BB51}" destId="{25DE7C41-4301-0D4E-AA15-48747B05D3C6}" srcOrd="4" destOrd="0" presId="urn:microsoft.com/office/officeart/2005/8/layout/chevron1"/>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5D693E-869B-284E-9E4A-22DC0C16F5BB}">
      <dsp:nvSpPr>
        <dsp:cNvPr id="0" name=""/>
        <dsp:cNvSpPr/>
      </dsp:nvSpPr>
      <dsp:spPr>
        <a:xfrm>
          <a:off x="2407" y="1665154"/>
          <a:ext cx="2932712" cy="1173084"/>
        </a:xfrm>
        <a:prstGeom prst="chevron">
          <a:avLst/>
        </a:prstGeom>
        <a:solidFill>
          <a:srgbClr val="002554"/>
        </a:solidFill>
        <a:ln>
          <a:noFill/>
        </a:ln>
        <a:effectLst>
          <a:softEdge rad="0"/>
        </a:effectLst>
        <a:scene3d>
          <a:camera prst="orthographicFront">
            <a:rot lat="0" lon="0" rev="0"/>
          </a:camera>
          <a:lightRig rig="contrasting" dir="t">
            <a:rot lat="0" lon="0" rev="1200000"/>
          </a:lightRig>
        </a:scene3d>
        <a:sp3d contourW="19050" prstMaterial="matte">
          <a:bevelT w="88900" h="203200"/>
          <a:bevelB w="165100" h="254000"/>
          <a:contourClr>
            <a:srgbClr val="002554"/>
          </a:contourClr>
        </a:sp3d>
      </dsp:spPr>
      <dsp:style>
        <a:lnRef idx="0">
          <a:scrgbClr r="0" g="0" b="0"/>
        </a:lnRef>
        <a:fillRef idx="1">
          <a:scrgbClr r="0" g="0" b="0"/>
        </a:fillRef>
        <a:effectRef idx="2">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US" sz="2200" b="1" i="0" kern="1200" dirty="0">
              <a:latin typeface="Gill Sans" panose="020B0502020104020203" pitchFamily="34" charset="-79"/>
              <a:cs typeface="Gill Sans" panose="020B0502020104020203" pitchFamily="34" charset="-79"/>
            </a:rPr>
            <a:t>DATA</a:t>
          </a:r>
        </a:p>
      </dsp:txBody>
      <dsp:txXfrm>
        <a:off x="588949" y="1665154"/>
        <a:ext cx="1759628" cy="1173084"/>
      </dsp:txXfrm>
    </dsp:sp>
    <dsp:sp modelId="{49F12323-21B7-7240-B188-B515B962FE83}">
      <dsp:nvSpPr>
        <dsp:cNvPr id="0" name=""/>
        <dsp:cNvSpPr/>
      </dsp:nvSpPr>
      <dsp:spPr>
        <a:xfrm>
          <a:off x="2641848" y="1665154"/>
          <a:ext cx="2932712" cy="1173084"/>
        </a:xfrm>
        <a:prstGeom prst="chevron">
          <a:avLst/>
        </a:prstGeom>
        <a:solidFill>
          <a:srgbClr val="002554"/>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atte">
          <a:bevelT w="88900" h="203200"/>
          <a:bevelB w="165100" h="254000"/>
          <a:contourClr>
            <a:srgbClr val="002554"/>
          </a:contourClr>
        </a:sp3d>
      </dsp:spPr>
      <dsp:style>
        <a:lnRef idx="0">
          <a:scrgbClr r="0" g="0" b="0"/>
        </a:lnRef>
        <a:fillRef idx="1">
          <a:scrgbClr r="0" g="0" b="0"/>
        </a:fillRef>
        <a:effectRef idx="2">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US" sz="2200" b="1" i="0" kern="1200" dirty="0">
              <a:latin typeface="Gill Sans" panose="020B0502020104020203" pitchFamily="34" charset="-79"/>
              <a:cs typeface="Gill Sans" panose="020B0502020104020203" pitchFamily="34" charset="-79"/>
            </a:rPr>
            <a:t>PROGRAM</a:t>
          </a:r>
        </a:p>
      </dsp:txBody>
      <dsp:txXfrm>
        <a:off x="3228390" y="1665154"/>
        <a:ext cx="1759628" cy="1173084"/>
      </dsp:txXfrm>
    </dsp:sp>
    <dsp:sp modelId="{25DE7C41-4301-0D4E-AA15-48747B05D3C6}">
      <dsp:nvSpPr>
        <dsp:cNvPr id="0" name=""/>
        <dsp:cNvSpPr/>
      </dsp:nvSpPr>
      <dsp:spPr>
        <a:xfrm>
          <a:off x="5281289" y="1665154"/>
          <a:ext cx="2932712" cy="1173084"/>
        </a:xfrm>
        <a:prstGeom prst="chevron">
          <a:avLst/>
        </a:prstGeom>
        <a:solidFill>
          <a:srgbClr val="002554"/>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atte">
          <a:bevelT w="88900" h="203200"/>
          <a:bevelB w="165100" h="254000"/>
          <a:contourClr>
            <a:srgbClr val="002554"/>
          </a:contourClr>
        </a:sp3d>
      </dsp:spPr>
      <dsp:style>
        <a:lnRef idx="0">
          <a:scrgbClr r="0" g="0" b="0"/>
        </a:lnRef>
        <a:fillRef idx="1">
          <a:scrgbClr r="0" g="0" b="0"/>
        </a:fillRef>
        <a:effectRef idx="2">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US" sz="2200" b="1" i="0" kern="1200" dirty="0">
              <a:latin typeface="Gill Sans" panose="020B0502020104020203" pitchFamily="34" charset="-79"/>
              <a:cs typeface="Gill Sans" panose="020B0502020104020203" pitchFamily="34" charset="-79"/>
            </a:rPr>
            <a:t>RESULTS</a:t>
          </a:r>
        </a:p>
      </dsp:txBody>
      <dsp:txXfrm>
        <a:off x="5867831" y="1665154"/>
        <a:ext cx="1759628" cy="11730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5D693E-869B-284E-9E4A-22DC0C16F5BB}">
      <dsp:nvSpPr>
        <dsp:cNvPr id="0" name=""/>
        <dsp:cNvSpPr/>
      </dsp:nvSpPr>
      <dsp:spPr>
        <a:xfrm>
          <a:off x="2407" y="1665154"/>
          <a:ext cx="2932712" cy="1173084"/>
        </a:xfrm>
        <a:prstGeom prst="chevron">
          <a:avLst/>
        </a:prstGeom>
        <a:solidFill>
          <a:srgbClr val="002554"/>
        </a:solidFill>
        <a:ln>
          <a:noFill/>
        </a:ln>
        <a:effectLst>
          <a:softEdge rad="0"/>
        </a:effectLst>
        <a:scene3d>
          <a:camera prst="orthographicFront">
            <a:rot lat="0" lon="0" rev="0"/>
          </a:camera>
          <a:lightRig rig="contrasting" dir="t">
            <a:rot lat="0" lon="0" rev="1200000"/>
          </a:lightRig>
        </a:scene3d>
        <a:sp3d contourW="19050" prstMaterial="matte">
          <a:bevelT w="88900" h="203200"/>
          <a:bevelB w="165100" h="254000"/>
          <a:contourClr>
            <a:srgbClr val="002554"/>
          </a:contourClr>
        </a:sp3d>
      </dsp:spPr>
      <dsp:style>
        <a:lnRef idx="0">
          <a:scrgbClr r="0" g="0" b="0"/>
        </a:lnRef>
        <a:fillRef idx="1">
          <a:scrgbClr r="0" g="0" b="0"/>
        </a:fillRef>
        <a:effectRef idx="2">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US" sz="2200" b="1" i="0" kern="1200" dirty="0">
              <a:latin typeface="Gill Sans" panose="020B0502020104020203" pitchFamily="34" charset="-79"/>
              <a:cs typeface="Gill Sans" panose="020B0502020104020203" pitchFamily="34" charset="-79"/>
            </a:rPr>
            <a:t>DATA</a:t>
          </a:r>
        </a:p>
      </dsp:txBody>
      <dsp:txXfrm>
        <a:off x="588949" y="1665154"/>
        <a:ext cx="1759628" cy="1173084"/>
      </dsp:txXfrm>
    </dsp:sp>
    <dsp:sp modelId="{49F12323-21B7-7240-B188-B515B962FE83}">
      <dsp:nvSpPr>
        <dsp:cNvPr id="0" name=""/>
        <dsp:cNvSpPr/>
      </dsp:nvSpPr>
      <dsp:spPr>
        <a:xfrm>
          <a:off x="2641848" y="1665154"/>
          <a:ext cx="2932712" cy="1173084"/>
        </a:xfrm>
        <a:prstGeom prst="chevron">
          <a:avLst/>
        </a:prstGeom>
        <a:solidFill>
          <a:srgbClr val="002554"/>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atte">
          <a:bevelT w="88900" h="203200"/>
          <a:bevelB w="165100" h="254000"/>
          <a:contourClr>
            <a:srgbClr val="002554"/>
          </a:contourClr>
        </a:sp3d>
      </dsp:spPr>
      <dsp:style>
        <a:lnRef idx="0">
          <a:scrgbClr r="0" g="0" b="0"/>
        </a:lnRef>
        <a:fillRef idx="1">
          <a:scrgbClr r="0" g="0" b="0"/>
        </a:fillRef>
        <a:effectRef idx="2">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US" sz="2200" b="1" i="0" kern="1200" dirty="0">
              <a:latin typeface="Gill Sans" panose="020B0502020104020203" pitchFamily="34" charset="-79"/>
              <a:cs typeface="Gill Sans" panose="020B0502020104020203" pitchFamily="34" charset="-79"/>
            </a:rPr>
            <a:t>PROGRAM</a:t>
          </a:r>
        </a:p>
      </dsp:txBody>
      <dsp:txXfrm>
        <a:off x="3228390" y="1665154"/>
        <a:ext cx="1759628" cy="1173084"/>
      </dsp:txXfrm>
    </dsp:sp>
    <dsp:sp modelId="{25DE7C41-4301-0D4E-AA15-48747B05D3C6}">
      <dsp:nvSpPr>
        <dsp:cNvPr id="0" name=""/>
        <dsp:cNvSpPr/>
      </dsp:nvSpPr>
      <dsp:spPr>
        <a:xfrm>
          <a:off x="5281289" y="1665154"/>
          <a:ext cx="2932712" cy="1173084"/>
        </a:xfrm>
        <a:prstGeom prst="chevron">
          <a:avLst/>
        </a:prstGeom>
        <a:solidFill>
          <a:srgbClr val="002554"/>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atte">
          <a:bevelT w="88900" h="203200"/>
          <a:bevelB w="165100" h="254000"/>
          <a:contourClr>
            <a:srgbClr val="002554"/>
          </a:contourClr>
        </a:sp3d>
      </dsp:spPr>
      <dsp:style>
        <a:lnRef idx="0">
          <a:scrgbClr r="0" g="0" b="0"/>
        </a:lnRef>
        <a:fillRef idx="1">
          <a:scrgbClr r="0" g="0" b="0"/>
        </a:fillRef>
        <a:effectRef idx="2">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US" sz="2200" b="1" i="0" kern="1200" dirty="0">
              <a:latin typeface="Gill Sans" panose="020B0502020104020203" pitchFamily="34" charset="-79"/>
              <a:cs typeface="Gill Sans" panose="020B0502020104020203" pitchFamily="34" charset="-79"/>
            </a:rPr>
            <a:t>RESULTS</a:t>
          </a:r>
        </a:p>
      </dsp:txBody>
      <dsp:txXfrm>
        <a:off x="5867831" y="1665154"/>
        <a:ext cx="1759628" cy="1173084"/>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5138"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27475" y="0"/>
            <a:ext cx="3005138" cy="461963"/>
          </a:xfrm>
          <a:prstGeom prst="rect">
            <a:avLst/>
          </a:prstGeom>
        </p:spPr>
        <p:txBody>
          <a:bodyPr vert="horz" lIns="91440" tIns="45720" rIns="91440" bIns="45720" rtlCol="0"/>
          <a:lstStyle>
            <a:lvl1pPr algn="r">
              <a:defRPr sz="1200"/>
            </a:lvl1pPr>
          </a:lstStyle>
          <a:p>
            <a:fld id="{A76801F8-3AEF-3F43-878E-EC7E08F20866}" type="datetimeFigureOut">
              <a:rPr lang="en-US" smtClean="0"/>
              <a:t>10/28/26</a:t>
            </a:fld>
            <a:endParaRPr lang="en-US"/>
          </a:p>
        </p:txBody>
      </p:sp>
      <p:sp>
        <p:nvSpPr>
          <p:cNvPr id="4" name="Slide Image Placeholder 3"/>
          <p:cNvSpPr>
            <a:spLocks noGrp="1" noRot="1" noChangeAspect="1"/>
          </p:cNvSpPr>
          <p:nvPr>
            <p:ph type="sldImg" idx="2"/>
          </p:nvPr>
        </p:nvSpPr>
        <p:spPr>
          <a:xfrm>
            <a:off x="1392238" y="1152525"/>
            <a:ext cx="4149725" cy="31115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3738" y="4437063"/>
            <a:ext cx="5546725" cy="36306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58238"/>
            <a:ext cx="3005138" cy="46196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27475" y="8758238"/>
            <a:ext cx="3005138" cy="461962"/>
          </a:xfrm>
          <a:prstGeom prst="rect">
            <a:avLst/>
          </a:prstGeom>
        </p:spPr>
        <p:txBody>
          <a:bodyPr vert="horz" lIns="91440" tIns="45720" rIns="91440" bIns="45720" rtlCol="0" anchor="b"/>
          <a:lstStyle>
            <a:lvl1pPr algn="r">
              <a:defRPr sz="1200"/>
            </a:lvl1pPr>
          </a:lstStyle>
          <a:p>
            <a:fld id="{BEF7B6FF-65F3-E54D-AB81-4692442709F9}" type="slidenum">
              <a:rPr lang="en-US" smtClean="0"/>
              <a:t>‹#›</a:t>
            </a:fld>
            <a:endParaRPr lang="en-US"/>
          </a:p>
        </p:txBody>
      </p:sp>
    </p:spTree>
    <p:extLst>
      <p:ext uri="{BB962C8B-B14F-4D97-AF65-F5344CB8AC3E}">
        <p14:creationId xmlns:p14="http://schemas.microsoft.com/office/powerpoint/2010/main" val="3956567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F7B6FF-65F3-E54D-AB81-4692442709F9}" type="slidenum">
              <a:rPr lang="en-US" smtClean="0"/>
              <a:t>5</a:t>
            </a:fld>
            <a:endParaRPr lang="en-US"/>
          </a:p>
        </p:txBody>
      </p:sp>
    </p:spTree>
    <p:extLst>
      <p:ext uri="{BB962C8B-B14F-4D97-AF65-F5344CB8AC3E}">
        <p14:creationId xmlns:p14="http://schemas.microsoft.com/office/powerpoint/2010/main" val="4093841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4593F-3673-B3E4-D8CE-21559C3B00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6746D5-D950-9B0D-36C4-BA765042AD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E5D0FD-7636-9D80-18D6-33FD8FD222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862807-0ECA-682D-31D6-B0D3DDEB98E8}"/>
              </a:ext>
            </a:extLst>
          </p:cNvPr>
          <p:cNvSpPr>
            <a:spLocks noGrp="1"/>
          </p:cNvSpPr>
          <p:nvPr>
            <p:ph type="sldNum" sz="quarter" idx="5"/>
          </p:nvPr>
        </p:nvSpPr>
        <p:spPr/>
        <p:txBody>
          <a:bodyPr/>
          <a:lstStyle/>
          <a:p>
            <a:fld id="{BEF7B6FF-65F3-E54D-AB81-4692442709F9}" type="slidenum">
              <a:rPr lang="en-US" smtClean="0"/>
              <a:t>6</a:t>
            </a:fld>
            <a:endParaRPr lang="en-US"/>
          </a:p>
        </p:txBody>
      </p:sp>
    </p:spTree>
    <p:extLst>
      <p:ext uri="{BB962C8B-B14F-4D97-AF65-F5344CB8AC3E}">
        <p14:creationId xmlns:p14="http://schemas.microsoft.com/office/powerpoint/2010/main" val="3103812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8521711"/>
            <a:ext cx="31089600" cy="5880100"/>
          </a:xfrm>
        </p:spPr>
        <p:txBody>
          <a:bodyPr/>
          <a:lstStyle/>
          <a:p>
            <a:r>
              <a:rPr lang="en-US"/>
              <a:t>Click to edit Master title style</a:t>
            </a:r>
          </a:p>
        </p:txBody>
      </p:sp>
      <p:sp>
        <p:nvSpPr>
          <p:cNvPr id="3" name="Subtitle 2"/>
          <p:cNvSpPr>
            <a:spLocks noGrp="1"/>
          </p:cNvSpPr>
          <p:nvPr>
            <p:ph type="subTitle" idx="1"/>
          </p:nvPr>
        </p:nvSpPr>
        <p:spPr>
          <a:xfrm>
            <a:off x="5486400" y="15544800"/>
            <a:ext cx="25603200" cy="7010400"/>
          </a:xfrm>
        </p:spPr>
        <p:txBody>
          <a:bodyPr/>
          <a:lstStyle>
            <a:lvl1pPr marL="0" indent="0" algn="ctr">
              <a:buNone/>
              <a:defRPr>
                <a:solidFill>
                  <a:schemeClr val="tx1">
                    <a:tint val="75000"/>
                  </a:schemeClr>
                </a:solidFill>
              </a:defRPr>
            </a:lvl1pPr>
            <a:lvl2pPr marL="1762569" indent="0" algn="ctr">
              <a:buNone/>
              <a:defRPr>
                <a:solidFill>
                  <a:schemeClr val="tx1">
                    <a:tint val="75000"/>
                  </a:schemeClr>
                </a:solidFill>
              </a:defRPr>
            </a:lvl2pPr>
            <a:lvl3pPr marL="3525139" indent="0" algn="ctr">
              <a:buNone/>
              <a:defRPr>
                <a:solidFill>
                  <a:schemeClr val="tx1">
                    <a:tint val="75000"/>
                  </a:schemeClr>
                </a:solidFill>
              </a:defRPr>
            </a:lvl3pPr>
            <a:lvl4pPr marL="5287709" indent="0" algn="ctr">
              <a:buNone/>
              <a:defRPr>
                <a:solidFill>
                  <a:schemeClr val="tx1">
                    <a:tint val="75000"/>
                  </a:schemeClr>
                </a:solidFill>
              </a:defRPr>
            </a:lvl4pPr>
            <a:lvl5pPr marL="7050278" indent="0" algn="ctr">
              <a:buNone/>
              <a:defRPr>
                <a:solidFill>
                  <a:schemeClr val="tx1">
                    <a:tint val="75000"/>
                  </a:schemeClr>
                </a:solidFill>
              </a:defRPr>
            </a:lvl5pPr>
            <a:lvl6pPr marL="8812848" indent="0" algn="ctr">
              <a:buNone/>
              <a:defRPr>
                <a:solidFill>
                  <a:schemeClr val="tx1">
                    <a:tint val="75000"/>
                  </a:schemeClr>
                </a:solidFill>
              </a:defRPr>
            </a:lvl6pPr>
            <a:lvl7pPr marL="10575417" indent="0" algn="ctr">
              <a:buNone/>
              <a:defRPr>
                <a:solidFill>
                  <a:schemeClr val="tx1">
                    <a:tint val="75000"/>
                  </a:schemeClr>
                </a:solidFill>
              </a:defRPr>
            </a:lvl7pPr>
            <a:lvl8pPr marL="12337987" indent="0" algn="ctr">
              <a:buNone/>
              <a:defRPr>
                <a:solidFill>
                  <a:schemeClr val="tx1">
                    <a:tint val="75000"/>
                  </a:schemeClr>
                </a:solidFill>
              </a:defRPr>
            </a:lvl8pPr>
            <a:lvl9pPr marL="1410055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F3580F-AF95-4FF6-946D-98F6794E95B3}" type="datetimeFigureOut">
              <a:rPr lang="en-US" smtClean="0"/>
              <a:pPr/>
              <a:t>10/28/26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4FD25B-2094-40CA-8C5C-3F345B74CE79}"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F3580F-AF95-4FF6-946D-98F6794E95B3}" type="datetimeFigureOut">
              <a:rPr lang="en-US" smtClean="0"/>
              <a:pPr/>
              <a:t>10/28/26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4FD25B-2094-40CA-8C5C-3F345B74CE79}"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889252" y="17627602"/>
            <a:ext cx="31089600" cy="5448300"/>
          </a:xfrm>
        </p:spPr>
        <p:txBody>
          <a:bodyPr anchor="t"/>
          <a:lstStyle>
            <a:lvl1pPr algn="l">
              <a:defRPr sz="15469" b="1" cap="all"/>
            </a:lvl1pPr>
          </a:lstStyle>
          <a:p>
            <a:r>
              <a:rPr lang="en-US"/>
              <a:t>Click to edit Master title style</a:t>
            </a:r>
          </a:p>
        </p:txBody>
      </p:sp>
      <p:sp>
        <p:nvSpPr>
          <p:cNvPr id="3" name="Text Placeholder 2"/>
          <p:cNvSpPr>
            <a:spLocks noGrp="1"/>
          </p:cNvSpPr>
          <p:nvPr>
            <p:ph type="body" idx="1"/>
          </p:nvPr>
        </p:nvSpPr>
        <p:spPr>
          <a:xfrm>
            <a:off x="2889252" y="11626862"/>
            <a:ext cx="31089600" cy="6000748"/>
          </a:xfrm>
        </p:spPr>
        <p:txBody>
          <a:bodyPr anchor="b"/>
          <a:lstStyle>
            <a:lvl1pPr marL="0" indent="0">
              <a:buNone/>
              <a:defRPr sz="7688">
                <a:solidFill>
                  <a:schemeClr val="tx1">
                    <a:tint val="75000"/>
                  </a:schemeClr>
                </a:solidFill>
              </a:defRPr>
            </a:lvl1pPr>
            <a:lvl2pPr marL="1762569" indent="0">
              <a:buNone/>
              <a:defRPr sz="6938">
                <a:solidFill>
                  <a:schemeClr val="tx1">
                    <a:tint val="75000"/>
                  </a:schemeClr>
                </a:solidFill>
              </a:defRPr>
            </a:lvl2pPr>
            <a:lvl3pPr marL="3525139" indent="0">
              <a:buNone/>
              <a:defRPr sz="6188">
                <a:solidFill>
                  <a:schemeClr val="tx1">
                    <a:tint val="75000"/>
                  </a:schemeClr>
                </a:solidFill>
              </a:defRPr>
            </a:lvl3pPr>
            <a:lvl4pPr marL="5287709" indent="0">
              <a:buNone/>
              <a:defRPr sz="5438">
                <a:solidFill>
                  <a:schemeClr val="tx1">
                    <a:tint val="75000"/>
                  </a:schemeClr>
                </a:solidFill>
              </a:defRPr>
            </a:lvl4pPr>
            <a:lvl5pPr marL="7050278" indent="0">
              <a:buNone/>
              <a:defRPr sz="5438">
                <a:solidFill>
                  <a:schemeClr val="tx1">
                    <a:tint val="75000"/>
                  </a:schemeClr>
                </a:solidFill>
              </a:defRPr>
            </a:lvl5pPr>
            <a:lvl6pPr marL="8812848" indent="0">
              <a:buNone/>
              <a:defRPr sz="5438">
                <a:solidFill>
                  <a:schemeClr val="tx1">
                    <a:tint val="75000"/>
                  </a:schemeClr>
                </a:solidFill>
              </a:defRPr>
            </a:lvl6pPr>
            <a:lvl7pPr marL="10575417" indent="0">
              <a:buNone/>
              <a:defRPr sz="5438">
                <a:solidFill>
                  <a:schemeClr val="tx1">
                    <a:tint val="75000"/>
                  </a:schemeClr>
                </a:solidFill>
              </a:defRPr>
            </a:lvl7pPr>
            <a:lvl8pPr marL="12337987" indent="0">
              <a:buNone/>
              <a:defRPr sz="5438">
                <a:solidFill>
                  <a:schemeClr val="tx1">
                    <a:tint val="75000"/>
                  </a:schemeClr>
                </a:solidFill>
              </a:defRPr>
            </a:lvl8pPr>
            <a:lvl9pPr marL="14100557" indent="0">
              <a:buNone/>
              <a:defRPr sz="543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F3580F-AF95-4FF6-946D-98F6794E95B3}" type="datetimeFigureOut">
              <a:rPr lang="en-US" smtClean="0"/>
              <a:pPr/>
              <a:t>10/28/26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4FD25B-2094-40CA-8C5C-3F345B74CE79}"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828800" y="6400811"/>
            <a:ext cx="16154400" cy="18103852"/>
          </a:xfrm>
        </p:spPr>
        <p:txBody>
          <a:bodyPr/>
          <a:lstStyle>
            <a:lvl1pPr>
              <a:defRPr sz="10781"/>
            </a:lvl1pPr>
            <a:lvl2pPr>
              <a:defRPr sz="9281"/>
            </a:lvl2pPr>
            <a:lvl3pPr>
              <a:defRPr sz="7688"/>
            </a:lvl3pPr>
            <a:lvl4pPr>
              <a:defRPr sz="6938"/>
            </a:lvl4pPr>
            <a:lvl5pPr>
              <a:defRPr sz="6938"/>
            </a:lvl5pPr>
            <a:lvl6pPr>
              <a:defRPr sz="6938"/>
            </a:lvl6pPr>
            <a:lvl7pPr>
              <a:defRPr sz="6938"/>
            </a:lvl7pPr>
            <a:lvl8pPr>
              <a:defRPr sz="6938"/>
            </a:lvl8pPr>
            <a:lvl9pPr>
              <a:defRPr sz="693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8592800" y="6400811"/>
            <a:ext cx="16154400" cy="18103852"/>
          </a:xfrm>
        </p:spPr>
        <p:txBody>
          <a:bodyPr/>
          <a:lstStyle>
            <a:lvl1pPr>
              <a:defRPr sz="10781"/>
            </a:lvl1pPr>
            <a:lvl2pPr>
              <a:defRPr sz="9281"/>
            </a:lvl2pPr>
            <a:lvl3pPr>
              <a:defRPr sz="7688"/>
            </a:lvl3pPr>
            <a:lvl4pPr>
              <a:defRPr sz="6938"/>
            </a:lvl4pPr>
            <a:lvl5pPr>
              <a:defRPr sz="6938"/>
            </a:lvl5pPr>
            <a:lvl6pPr>
              <a:defRPr sz="6938"/>
            </a:lvl6pPr>
            <a:lvl7pPr>
              <a:defRPr sz="6938"/>
            </a:lvl7pPr>
            <a:lvl8pPr>
              <a:defRPr sz="6938"/>
            </a:lvl8pPr>
            <a:lvl9pPr>
              <a:defRPr sz="693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F3580F-AF95-4FF6-946D-98F6794E95B3}" type="datetimeFigureOut">
              <a:rPr lang="en-US" smtClean="0"/>
              <a:pPr/>
              <a:t>10/28/26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4FD25B-2094-40CA-8C5C-3F345B74CE79}"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828800" y="6140453"/>
            <a:ext cx="16160752" cy="2559048"/>
          </a:xfrm>
        </p:spPr>
        <p:txBody>
          <a:bodyPr anchor="b"/>
          <a:lstStyle>
            <a:lvl1pPr marL="0" indent="0">
              <a:buNone/>
              <a:defRPr sz="9281" b="1"/>
            </a:lvl1pPr>
            <a:lvl2pPr marL="1762569" indent="0">
              <a:buNone/>
              <a:defRPr sz="7688" b="1"/>
            </a:lvl2pPr>
            <a:lvl3pPr marL="3525139" indent="0">
              <a:buNone/>
              <a:defRPr sz="6938" b="1"/>
            </a:lvl3pPr>
            <a:lvl4pPr marL="5287709" indent="0">
              <a:buNone/>
              <a:defRPr sz="6188" b="1"/>
            </a:lvl4pPr>
            <a:lvl5pPr marL="7050278" indent="0">
              <a:buNone/>
              <a:defRPr sz="6188" b="1"/>
            </a:lvl5pPr>
            <a:lvl6pPr marL="8812848" indent="0">
              <a:buNone/>
              <a:defRPr sz="6188" b="1"/>
            </a:lvl6pPr>
            <a:lvl7pPr marL="10575417" indent="0">
              <a:buNone/>
              <a:defRPr sz="6188" b="1"/>
            </a:lvl7pPr>
            <a:lvl8pPr marL="12337987" indent="0">
              <a:buNone/>
              <a:defRPr sz="6188" b="1"/>
            </a:lvl8pPr>
            <a:lvl9pPr marL="14100557" indent="0">
              <a:buNone/>
              <a:defRPr sz="6188" b="1"/>
            </a:lvl9pPr>
          </a:lstStyle>
          <a:p>
            <a:pPr lvl="0"/>
            <a:r>
              <a:rPr lang="en-US"/>
              <a:t>Click to edit Master text styles</a:t>
            </a:r>
          </a:p>
        </p:txBody>
      </p:sp>
      <p:sp>
        <p:nvSpPr>
          <p:cNvPr id="4" name="Content Placeholder 3"/>
          <p:cNvSpPr>
            <a:spLocks noGrp="1"/>
          </p:cNvSpPr>
          <p:nvPr>
            <p:ph sz="half" idx="2"/>
          </p:nvPr>
        </p:nvSpPr>
        <p:spPr>
          <a:xfrm>
            <a:off x="1828800" y="8699501"/>
            <a:ext cx="16160752" cy="15805152"/>
          </a:xfrm>
        </p:spPr>
        <p:txBody>
          <a:bodyPr/>
          <a:lstStyle>
            <a:lvl1pPr>
              <a:defRPr sz="9281"/>
            </a:lvl1pPr>
            <a:lvl2pPr>
              <a:defRPr sz="7688"/>
            </a:lvl2pPr>
            <a:lvl3pPr>
              <a:defRPr sz="6938"/>
            </a:lvl3pPr>
            <a:lvl4pPr>
              <a:defRPr sz="6188"/>
            </a:lvl4pPr>
            <a:lvl5pPr>
              <a:defRPr sz="6188"/>
            </a:lvl5pPr>
            <a:lvl6pPr>
              <a:defRPr sz="6188"/>
            </a:lvl6pPr>
            <a:lvl7pPr>
              <a:defRPr sz="6188"/>
            </a:lvl7pPr>
            <a:lvl8pPr>
              <a:defRPr sz="6188"/>
            </a:lvl8pPr>
            <a:lvl9pPr>
              <a:defRPr sz="61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8580110" y="6140453"/>
            <a:ext cx="16167100" cy="2559048"/>
          </a:xfrm>
        </p:spPr>
        <p:txBody>
          <a:bodyPr anchor="b"/>
          <a:lstStyle>
            <a:lvl1pPr marL="0" indent="0">
              <a:buNone/>
              <a:defRPr sz="9281" b="1"/>
            </a:lvl1pPr>
            <a:lvl2pPr marL="1762569" indent="0">
              <a:buNone/>
              <a:defRPr sz="7688" b="1"/>
            </a:lvl2pPr>
            <a:lvl3pPr marL="3525139" indent="0">
              <a:buNone/>
              <a:defRPr sz="6938" b="1"/>
            </a:lvl3pPr>
            <a:lvl4pPr marL="5287709" indent="0">
              <a:buNone/>
              <a:defRPr sz="6188" b="1"/>
            </a:lvl4pPr>
            <a:lvl5pPr marL="7050278" indent="0">
              <a:buNone/>
              <a:defRPr sz="6188" b="1"/>
            </a:lvl5pPr>
            <a:lvl6pPr marL="8812848" indent="0">
              <a:buNone/>
              <a:defRPr sz="6188" b="1"/>
            </a:lvl6pPr>
            <a:lvl7pPr marL="10575417" indent="0">
              <a:buNone/>
              <a:defRPr sz="6188" b="1"/>
            </a:lvl7pPr>
            <a:lvl8pPr marL="12337987" indent="0">
              <a:buNone/>
              <a:defRPr sz="6188" b="1"/>
            </a:lvl8pPr>
            <a:lvl9pPr marL="14100557" indent="0">
              <a:buNone/>
              <a:defRPr sz="6188" b="1"/>
            </a:lvl9pPr>
          </a:lstStyle>
          <a:p>
            <a:pPr lvl="0"/>
            <a:r>
              <a:rPr lang="en-US"/>
              <a:t>Click to edit Master text styles</a:t>
            </a:r>
          </a:p>
        </p:txBody>
      </p:sp>
      <p:sp>
        <p:nvSpPr>
          <p:cNvPr id="6" name="Content Placeholder 5"/>
          <p:cNvSpPr>
            <a:spLocks noGrp="1"/>
          </p:cNvSpPr>
          <p:nvPr>
            <p:ph sz="quarter" idx="4"/>
          </p:nvPr>
        </p:nvSpPr>
        <p:spPr>
          <a:xfrm>
            <a:off x="18580110" y="8699501"/>
            <a:ext cx="16167100" cy="15805152"/>
          </a:xfrm>
        </p:spPr>
        <p:txBody>
          <a:bodyPr/>
          <a:lstStyle>
            <a:lvl1pPr>
              <a:defRPr sz="9281"/>
            </a:lvl1pPr>
            <a:lvl2pPr>
              <a:defRPr sz="7688"/>
            </a:lvl2pPr>
            <a:lvl3pPr>
              <a:defRPr sz="6938"/>
            </a:lvl3pPr>
            <a:lvl4pPr>
              <a:defRPr sz="6188"/>
            </a:lvl4pPr>
            <a:lvl5pPr>
              <a:defRPr sz="6188"/>
            </a:lvl5pPr>
            <a:lvl6pPr>
              <a:defRPr sz="6188"/>
            </a:lvl6pPr>
            <a:lvl7pPr>
              <a:defRPr sz="6188"/>
            </a:lvl7pPr>
            <a:lvl8pPr>
              <a:defRPr sz="6188"/>
            </a:lvl8pPr>
            <a:lvl9pPr>
              <a:defRPr sz="61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F3580F-AF95-4FF6-946D-98F6794E95B3}" type="datetimeFigureOut">
              <a:rPr lang="en-US" smtClean="0"/>
              <a:pPr/>
              <a:t>10/28/26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F4FD25B-2094-40CA-8C5C-3F345B74CE79}"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F3580F-AF95-4FF6-946D-98F6794E95B3}" type="datetimeFigureOut">
              <a:rPr lang="en-US" smtClean="0"/>
              <a:pPr/>
              <a:t>10/28/26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F4FD25B-2094-40CA-8C5C-3F345B74CE79}"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F3580F-AF95-4FF6-946D-98F6794E95B3}" type="datetimeFigureOut">
              <a:rPr lang="en-US" smtClean="0"/>
              <a:pPr/>
              <a:t>10/28/26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F4FD25B-2094-40CA-8C5C-3F345B74CE79}"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10" y="1092200"/>
            <a:ext cx="12033252" cy="4648200"/>
          </a:xfrm>
        </p:spPr>
        <p:txBody>
          <a:bodyPr anchor="b"/>
          <a:lstStyle>
            <a:lvl1pPr algn="l">
              <a:defRPr sz="7688" b="1"/>
            </a:lvl1pPr>
          </a:lstStyle>
          <a:p>
            <a:r>
              <a:rPr lang="en-US"/>
              <a:t>Click to edit Master title style</a:t>
            </a:r>
          </a:p>
        </p:txBody>
      </p:sp>
      <p:sp>
        <p:nvSpPr>
          <p:cNvPr id="3" name="Content Placeholder 2"/>
          <p:cNvSpPr>
            <a:spLocks noGrp="1"/>
          </p:cNvSpPr>
          <p:nvPr>
            <p:ph idx="1"/>
          </p:nvPr>
        </p:nvSpPr>
        <p:spPr>
          <a:xfrm>
            <a:off x="14300200" y="1092210"/>
            <a:ext cx="20447000" cy="23412452"/>
          </a:xfrm>
        </p:spPr>
        <p:txBody>
          <a:bodyPr/>
          <a:lstStyle>
            <a:lvl1pPr>
              <a:defRPr sz="12375"/>
            </a:lvl1pPr>
            <a:lvl2pPr>
              <a:defRPr sz="10781"/>
            </a:lvl2pPr>
            <a:lvl3pPr>
              <a:defRPr sz="9281"/>
            </a:lvl3pPr>
            <a:lvl4pPr>
              <a:defRPr sz="7688"/>
            </a:lvl4pPr>
            <a:lvl5pPr>
              <a:defRPr sz="7688"/>
            </a:lvl5pPr>
            <a:lvl6pPr>
              <a:defRPr sz="7688"/>
            </a:lvl6pPr>
            <a:lvl7pPr>
              <a:defRPr sz="7688"/>
            </a:lvl7pPr>
            <a:lvl8pPr>
              <a:defRPr sz="7688"/>
            </a:lvl8pPr>
            <a:lvl9pPr>
              <a:defRPr sz="76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828810" y="5740410"/>
            <a:ext cx="12033252" cy="18764252"/>
          </a:xfrm>
        </p:spPr>
        <p:txBody>
          <a:bodyPr/>
          <a:lstStyle>
            <a:lvl1pPr marL="0" indent="0">
              <a:buNone/>
              <a:defRPr sz="5438"/>
            </a:lvl1pPr>
            <a:lvl2pPr marL="1762569" indent="0">
              <a:buNone/>
              <a:defRPr sz="4594"/>
            </a:lvl2pPr>
            <a:lvl3pPr marL="3525139" indent="0">
              <a:buNone/>
              <a:defRPr sz="3844"/>
            </a:lvl3pPr>
            <a:lvl4pPr marL="5287709" indent="0">
              <a:buNone/>
              <a:defRPr sz="3469"/>
            </a:lvl4pPr>
            <a:lvl5pPr marL="7050278" indent="0">
              <a:buNone/>
              <a:defRPr sz="3469"/>
            </a:lvl5pPr>
            <a:lvl6pPr marL="8812848" indent="0">
              <a:buNone/>
              <a:defRPr sz="3469"/>
            </a:lvl6pPr>
            <a:lvl7pPr marL="10575417" indent="0">
              <a:buNone/>
              <a:defRPr sz="3469"/>
            </a:lvl7pPr>
            <a:lvl8pPr marL="12337987" indent="0">
              <a:buNone/>
              <a:defRPr sz="3469"/>
            </a:lvl8pPr>
            <a:lvl9pPr marL="14100557" indent="0">
              <a:buNone/>
              <a:defRPr sz="3469"/>
            </a:lvl9pPr>
          </a:lstStyle>
          <a:p>
            <a:pPr lvl="0"/>
            <a:r>
              <a:rPr lang="en-US"/>
              <a:t>Click to edit Master text styles</a:t>
            </a:r>
          </a:p>
        </p:txBody>
      </p:sp>
      <p:sp>
        <p:nvSpPr>
          <p:cNvPr id="5" name="Date Placeholder 4"/>
          <p:cNvSpPr>
            <a:spLocks noGrp="1"/>
          </p:cNvSpPr>
          <p:nvPr>
            <p:ph type="dt" sz="half" idx="10"/>
          </p:nvPr>
        </p:nvSpPr>
        <p:spPr/>
        <p:txBody>
          <a:bodyPr/>
          <a:lstStyle/>
          <a:p>
            <a:fld id="{84F3580F-AF95-4FF6-946D-98F6794E95B3}" type="datetimeFigureOut">
              <a:rPr lang="en-US" smtClean="0"/>
              <a:pPr/>
              <a:t>10/28/26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4FD25B-2094-40CA-8C5C-3F345B74CE79}"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69152" y="19202400"/>
            <a:ext cx="21945600" cy="2266952"/>
          </a:xfrm>
        </p:spPr>
        <p:txBody>
          <a:bodyPr anchor="b"/>
          <a:lstStyle>
            <a:lvl1pPr algn="l">
              <a:defRPr sz="7688" b="1"/>
            </a:lvl1pPr>
          </a:lstStyle>
          <a:p>
            <a:r>
              <a:rPr lang="en-US"/>
              <a:t>Click to edit Master title style</a:t>
            </a:r>
          </a:p>
        </p:txBody>
      </p:sp>
      <p:sp>
        <p:nvSpPr>
          <p:cNvPr id="3" name="Picture Placeholder 2"/>
          <p:cNvSpPr>
            <a:spLocks noGrp="1"/>
          </p:cNvSpPr>
          <p:nvPr>
            <p:ph type="pic" idx="1"/>
          </p:nvPr>
        </p:nvSpPr>
        <p:spPr>
          <a:xfrm>
            <a:off x="7169152" y="2451100"/>
            <a:ext cx="21945600" cy="16459200"/>
          </a:xfrm>
        </p:spPr>
        <p:txBody>
          <a:bodyPr/>
          <a:lstStyle>
            <a:lvl1pPr marL="0" indent="0">
              <a:buNone/>
              <a:defRPr sz="12375"/>
            </a:lvl1pPr>
            <a:lvl2pPr marL="1762569" indent="0">
              <a:buNone/>
              <a:defRPr sz="10781"/>
            </a:lvl2pPr>
            <a:lvl3pPr marL="3525139" indent="0">
              <a:buNone/>
              <a:defRPr sz="9281"/>
            </a:lvl3pPr>
            <a:lvl4pPr marL="5287709" indent="0">
              <a:buNone/>
              <a:defRPr sz="7688"/>
            </a:lvl4pPr>
            <a:lvl5pPr marL="7050278" indent="0">
              <a:buNone/>
              <a:defRPr sz="7688"/>
            </a:lvl5pPr>
            <a:lvl6pPr marL="8812848" indent="0">
              <a:buNone/>
              <a:defRPr sz="7688"/>
            </a:lvl6pPr>
            <a:lvl7pPr marL="10575417" indent="0">
              <a:buNone/>
              <a:defRPr sz="7688"/>
            </a:lvl7pPr>
            <a:lvl8pPr marL="12337987" indent="0">
              <a:buNone/>
              <a:defRPr sz="7688"/>
            </a:lvl8pPr>
            <a:lvl9pPr marL="14100557" indent="0">
              <a:buNone/>
              <a:defRPr sz="7688"/>
            </a:lvl9pPr>
          </a:lstStyle>
          <a:p>
            <a:endParaRPr lang="en-US" dirty="0"/>
          </a:p>
        </p:txBody>
      </p:sp>
      <p:sp>
        <p:nvSpPr>
          <p:cNvPr id="4" name="Text Placeholder 3"/>
          <p:cNvSpPr>
            <a:spLocks noGrp="1"/>
          </p:cNvSpPr>
          <p:nvPr>
            <p:ph type="body" sz="half" idx="2"/>
          </p:nvPr>
        </p:nvSpPr>
        <p:spPr>
          <a:xfrm>
            <a:off x="7169152" y="21469352"/>
            <a:ext cx="21945600" cy="3219448"/>
          </a:xfrm>
        </p:spPr>
        <p:txBody>
          <a:bodyPr/>
          <a:lstStyle>
            <a:lvl1pPr marL="0" indent="0">
              <a:buNone/>
              <a:defRPr sz="5438"/>
            </a:lvl1pPr>
            <a:lvl2pPr marL="1762569" indent="0">
              <a:buNone/>
              <a:defRPr sz="4594"/>
            </a:lvl2pPr>
            <a:lvl3pPr marL="3525139" indent="0">
              <a:buNone/>
              <a:defRPr sz="3844"/>
            </a:lvl3pPr>
            <a:lvl4pPr marL="5287709" indent="0">
              <a:buNone/>
              <a:defRPr sz="3469"/>
            </a:lvl4pPr>
            <a:lvl5pPr marL="7050278" indent="0">
              <a:buNone/>
              <a:defRPr sz="3469"/>
            </a:lvl5pPr>
            <a:lvl6pPr marL="8812848" indent="0">
              <a:buNone/>
              <a:defRPr sz="3469"/>
            </a:lvl6pPr>
            <a:lvl7pPr marL="10575417" indent="0">
              <a:buNone/>
              <a:defRPr sz="3469"/>
            </a:lvl7pPr>
            <a:lvl8pPr marL="12337987" indent="0">
              <a:buNone/>
              <a:defRPr sz="3469"/>
            </a:lvl8pPr>
            <a:lvl9pPr marL="14100557" indent="0">
              <a:buNone/>
              <a:defRPr sz="3469"/>
            </a:lvl9pPr>
          </a:lstStyle>
          <a:p>
            <a:pPr lvl="0"/>
            <a:r>
              <a:rPr lang="en-US"/>
              <a:t>Click to edit Master text styles</a:t>
            </a:r>
          </a:p>
        </p:txBody>
      </p:sp>
      <p:sp>
        <p:nvSpPr>
          <p:cNvPr id="5" name="Date Placeholder 4"/>
          <p:cNvSpPr>
            <a:spLocks noGrp="1"/>
          </p:cNvSpPr>
          <p:nvPr>
            <p:ph type="dt" sz="half" idx="10"/>
          </p:nvPr>
        </p:nvSpPr>
        <p:spPr/>
        <p:txBody>
          <a:bodyPr/>
          <a:lstStyle/>
          <a:p>
            <a:fld id="{84F3580F-AF95-4FF6-946D-98F6794E95B3}" type="datetimeFigureOut">
              <a:rPr lang="en-US" smtClean="0"/>
              <a:pPr/>
              <a:t>10/28/26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4FD25B-2094-40CA-8C5C-3F345B74CE7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F3580F-AF95-4FF6-946D-98F6794E95B3}" type="datetimeFigureOut">
              <a:rPr lang="en-US" smtClean="0"/>
              <a:pPr/>
              <a:t>10/28/26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4FD25B-2094-40CA-8C5C-3F345B74CE7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6517600" y="1098562"/>
            <a:ext cx="8229600" cy="234061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828800" y="1098562"/>
            <a:ext cx="24079200" cy="234061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F3580F-AF95-4FF6-946D-98F6794E95B3}" type="datetimeFigureOut">
              <a:rPr lang="en-US" smtClean="0"/>
              <a:pPr/>
              <a:t>10/28/26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4FD25B-2094-40CA-8C5C-3F345B74CE79}"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28800" y="1098552"/>
            <a:ext cx="32918400" cy="4572000"/>
          </a:xfrm>
          <a:prstGeom prst="rect">
            <a:avLst/>
          </a:prstGeom>
        </p:spPr>
        <p:txBody>
          <a:bodyPr vert="horz" lIns="376013" tIns="188011" rIns="376013" bIns="188011" rtlCol="0" anchor="ctr">
            <a:normAutofit/>
          </a:bodyPr>
          <a:lstStyle/>
          <a:p>
            <a:r>
              <a:rPr lang="en-US"/>
              <a:t>Click to edit Master title style</a:t>
            </a:r>
          </a:p>
        </p:txBody>
      </p:sp>
      <p:sp>
        <p:nvSpPr>
          <p:cNvPr id="3" name="Text Placeholder 2"/>
          <p:cNvSpPr>
            <a:spLocks noGrp="1"/>
          </p:cNvSpPr>
          <p:nvPr>
            <p:ph type="body" idx="1"/>
          </p:nvPr>
        </p:nvSpPr>
        <p:spPr>
          <a:xfrm>
            <a:off x="1828800" y="6400811"/>
            <a:ext cx="32918400" cy="18103852"/>
          </a:xfrm>
          <a:prstGeom prst="rect">
            <a:avLst/>
          </a:prstGeom>
        </p:spPr>
        <p:txBody>
          <a:bodyPr vert="horz" lIns="376013" tIns="188011" rIns="376013" bIns="18801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828800" y="25425410"/>
            <a:ext cx="8534400" cy="1460500"/>
          </a:xfrm>
          <a:prstGeom prst="rect">
            <a:avLst/>
          </a:prstGeom>
        </p:spPr>
        <p:txBody>
          <a:bodyPr vert="horz" lIns="376013" tIns="188011" rIns="376013" bIns="188011" rtlCol="0" anchor="ctr"/>
          <a:lstStyle>
            <a:lvl1pPr algn="l">
              <a:defRPr sz="4594">
                <a:solidFill>
                  <a:schemeClr val="tx1">
                    <a:tint val="75000"/>
                  </a:schemeClr>
                </a:solidFill>
              </a:defRPr>
            </a:lvl1pPr>
          </a:lstStyle>
          <a:p>
            <a:fld id="{84F3580F-AF95-4FF6-946D-98F6794E95B3}" type="datetimeFigureOut">
              <a:rPr lang="en-US" smtClean="0"/>
              <a:pPr/>
              <a:t>10/28/26</a:t>
            </a:fld>
            <a:endParaRPr lang="en-US" dirty="0"/>
          </a:p>
        </p:txBody>
      </p:sp>
      <p:sp>
        <p:nvSpPr>
          <p:cNvPr id="5" name="Footer Placeholder 4"/>
          <p:cNvSpPr>
            <a:spLocks noGrp="1"/>
          </p:cNvSpPr>
          <p:nvPr>
            <p:ph type="ftr" sz="quarter" idx="3"/>
          </p:nvPr>
        </p:nvSpPr>
        <p:spPr>
          <a:xfrm>
            <a:off x="12496800" y="25425410"/>
            <a:ext cx="11582400" cy="1460500"/>
          </a:xfrm>
          <a:prstGeom prst="rect">
            <a:avLst/>
          </a:prstGeom>
        </p:spPr>
        <p:txBody>
          <a:bodyPr vert="horz" lIns="376013" tIns="188011" rIns="376013" bIns="188011" rtlCol="0" anchor="ctr"/>
          <a:lstStyle>
            <a:lvl1pPr algn="ctr">
              <a:defRPr sz="4594">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26212800" y="25425410"/>
            <a:ext cx="8534400" cy="1460500"/>
          </a:xfrm>
          <a:prstGeom prst="rect">
            <a:avLst/>
          </a:prstGeom>
        </p:spPr>
        <p:txBody>
          <a:bodyPr vert="horz" lIns="376013" tIns="188011" rIns="376013" bIns="188011" rtlCol="0" anchor="ctr"/>
          <a:lstStyle>
            <a:lvl1pPr algn="r">
              <a:defRPr sz="4594">
                <a:solidFill>
                  <a:schemeClr val="tx1">
                    <a:tint val="75000"/>
                  </a:schemeClr>
                </a:solidFill>
              </a:defRPr>
            </a:lvl1pPr>
          </a:lstStyle>
          <a:p>
            <a:fld id="{1F4FD25B-2094-40CA-8C5C-3F345B74CE7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3525139" rtl="0" eaLnBrk="1" latinLnBrk="0" hangingPunct="1">
        <a:spcBef>
          <a:spcPct val="0"/>
        </a:spcBef>
        <a:buNone/>
        <a:defRPr sz="16969" kern="1200">
          <a:solidFill>
            <a:schemeClr val="tx1"/>
          </a:solidFill>
          <a:latin typeface="+mj-lt"/>
          <a:ea typeface="+mj-ea"/>
          <a:cs typeface="+mj-cs"/>
        </a:defRPr>
      </a:lvl1pPr>
    </p:titleStyle>
    <p:bodyStyle>
      <a:lvl1pPr marL="1321924" indent="-1321924" algn="l" defTabSz="3525139" rtl="0" eaLnBrk="1" latinLnBrk="0" hangingPunct="1">
        <a:spcBef>
          <a:spcPct val="20000"/>
        </a:spcBef>
        <a:buFont typeface="Arial" pitchFamily="34" charset="0"/>
        <a:buChar char="•"/>
        <a:defRPr sz="12375" kern="1200">
          <a:solidFill>
            <a:schemeClr val="tx1"/>
          </a:solidFill>
          <a:latin typeface="+mn-lt"/>
          <a:ea typeface="+mn-ea"/>
          <a:cs typeface="+mn-cs"/>
        </a:defRPr>
      </a:lvl1pPr>
      <a:lvl2pPr marL="2864178" indent="-1101608" algn="l" defTabSz="3525139" rtl="0" eaLnBrk="1" latinLnBrk="0" hangingPunct="1">
        <a:spcBef>
          <a:spcPct val="20000"/>
        </a:spcBef>
        <a:buFont typeface="Arial" pitchFamily="34" charset="0"/>
        <a:buChar char="–"/>
        <a:defRPr sz="10781" kern="1200">
          <a:solidFill>
            <a:schemeClr val="tx1"/>
          </a:solidFill>
          <a:latin typeface="+mn-lt"/>
          <a:ea typeface="+mn-ea"/>
          <a:cs typeface="+mn-cs"/>
        </a:defRPr>
      </a:lvl2pPr>
      <a:lvl3pPr marL="4406424" indent="-881285" algn="l" defTabSz="3525139" rtl="0" eaLnBrk="1" latinLnBrk="0" hangingPunct="1">
        <a:spcBef>
          <a:spcPct val="20000"/>
        </a:spcBef>
        <a:buFont typeface="Arial" pitchFamily="34" charset="0"/>
        <a:buChar char="•"/>
        <a:defRPr sz="9281" kern="1200">
          <a:solidFill>
            <a:schemeClr val="tx1"/>
          </a:solidFill>
          <a:latin typeface="+mn-lt"/>
          <a:ea typeface="+mn-ea"/>
          <a:cs typeface="+mn-cs"/>
        </a:defRPr>
      </a:lvl3pPr>
      <a:lvl4pPr marL="6168994" indent="-881285" algn="l" defTabSz="3525139" rtl="0" eaLnBrk="1" latinLnBrk="0" hangingPunct="1">
        <a:spcBef>
          <a:spcPct val="20000"/>
        </a:spcBef>
        <a:buFont typeface="Arial" pitchFamily="34" charset="0"/>
        <a:buChar char="–"/>
        <a:defRPr sz="7688" kern="1200">
          <a:solidFill>
            <a:schemeClr val="tx1"/>
          </a:solidFill>
          <a:latin typeface="+mn-lt"/>
          <a:ea typeface="+mn-ea"/>
          <a:cs typeface="+mn-cs"/>
        </a:defRPr>
      </a:lvl4pPr>
      <a:lvl5pPr marL="7931563" indent="-881285" algn="l" defTabSz="3525139" rtl="0" eaLnBrk="1" latinLnBrk="0" hangingPunct="1">
        <a:spcBef>
          <a:spcPct val="20000"/>
        </a:spcBef>
        <a:buFont typeface="Arial" pitchFamily="34" charset="0"/>
        <a:buChar char="»"/>
        <a:defRPr sz="7688" kern="1200">
          <a:solidFill>
            <a:schemeClr val="tx1"/>
          </a:solidFill>
          <a:latin typeface="+mn-lt"/>
          <a:ea typeface="+mn-ea"/>
          <a:cs typeface="+mn-cs"/>
        </a:defRPr>
      </a:lvl5pPr>
      <a:lvl6pPr marL="9694133" indent="-881285" algn="l" defTabSz="3525139" rtl="0" eaLnBrk="1" latinLnBrk="0" hangingPunct="1">
        <a:spcBef>
          <a:spcPct val="20000"/>
        </a:spcBef>
        <a:buFont typeface="Arial" pitchFamily="34" charset="0"/>
        <a:buChar char="•"/>
        <a:defRPr sz="7688" kern="1200">
          <a:solidFill>
            <a:schemeClr val="tx1"/>
          </a:solidFill>
          <a:latin typeface="+mn-lt"/>
          <a:ea typeface="+mn-ea"/>
          <a:cs typeface="+mn-cs"/>
        </a:defRPr>
      </a:lvl6pPr>
      <a:lvl7pPr marL="11456702" indent="-881285" algn="l" defTabSz="3525139" rtl="0" eaLnBrk="1" latinLnBrk="0" hangingPunct="1">
        <a:spcBef>
          <a:spcPct val="20000"/>
        </a:spcBef>
        <a:buFont typeface="Arial" pitchFamily="34" charset="0"/>
        <a:buChar char="•"/>
        <a:defRPr sz="7688" kern="1200">
          <a:solidFill>
            <a:schemeClr val="tx1"/>
          </a:solidFill>
          <a:latin typeface="+mn-lt"/>
          <a:ea typeface="+mn-ea"/>
          <a:cs typeface="+mn-cs"/>
        </a:defRPr>
      </a:lvl7pPr>
      <a:lvl8pPr marL="13219272" indent="-881285" algn="l" defTabSz="3525139" rtl="0" eaLnBrk="1" latinLnBrk="0" hangingPunct="1">
        <a:spcBef>
          <a:spcPct val="20000"/>
        </a:spcBef>
        <a:buFont typeface="Arial" pitchFamily="34" charset="0"/>
        <a:buChar char="•"/>
        <a:defRPr sz="7688" kern="1200">
          <a:solidFill>
            <a:schemeClr val="tx1"/>
          </a:solidFill>
          <a:latin typeface="+mn-lt"/>
          <a:ea typeface="+mn-ea"/>
          <a:cs typeface="+mn-cs"/>
        </a:defRPr>
      </a:lvl8pPr>
      <a:lvl9pPr marL="14981842" indent="-881285" algn="l" defTabSz="3525139" rtl="0" eaLnBrk="1" latinLnBrk="0" hangingPunct="1">
        <a:spcBef>
          <a:spcPct val="20000"/>
        </a:spcBef>
        <a:buFont typeface="Arial" pitchFamily="34" charset="0"/>
        <a:buChar char="•"/>
        <a:defRPr sz="7688" kern="1200">
          <a:solidFill>
            <a:schemeClr val="tx1"/>
          </a:solidFill>
          <a:latin typeface="+mn-lt"/>
          <a:ea typeface="+mn-ea"/>
          <a:cs typeface="+mn-cs"/>
        </a:defRPr>
      </a:lvl9pPr>
    </p:bodyStyle>
    <p:otherStyle>
      <a:defPPr>
        <a:defRPr lang="en-US"/>
      </a:defPPr>
      <a:lvl1pPr marL="0" algn="l" defTabSz="3525139" rtl="0" eaLnBrk="1" latinLnBrk="0" hangingPunct="1">
        <a:defRPr sz="6938" kern="1200">
          <a:solidFill>
            <a:schemeClr val="tx1"/>
          </a:solidFill>
          <a:latin typeface="+mn-lt"/>
          <a:ea typeface="+mn-ea"/>
          <a:cs typeface="+mn-cs"/>
        </a:defRPr>
      </a:lvl1pPr>
      <a:lvl2pPr marL="1762569" algn="l" defTabSz="3525139" rtl="0" eaLnBrk="1" latinLnBrk="0" hangingPunct="1">
        <a:defRPr sz="6938" kern="1200">
          <a:solidFill>
            <a:schemeClr val="tx1"/>
          </a:solidFill>
          <a:latin typeface="+mn-lt"/>
          <a:ea typeface="+mn-ea"/>
          <a:cs typeface="+mn-cs"/>
        </a:defRPr>
      </a:lvl2pPr>
      <a:lvl3pPr marL="3525139" algn="l" defTabSz="3525139" rtl="0" eaLnBrk="1" latinLnBrk="0" hangingPunct="1">
        <a:defRPr sz="6938" kern="1200">
          <a:solidFill>
            <a:schemeClr val="tx1"/>
          </a:solidFill>
          <a:latin typeface="+mn-lt"/>
          <a:ea typeface="+mn-ea"/>
          <a:cs typeface="+mn-cs"/>
        </a:defRPr>
      </a:lvl3pPr>
      <a:lvl4pPr marL="5287709" algn="l" defTabSz="3525139" rtl="0" eaLnBrk="1" latinLnBrk="0" hangingPunct="1">
        <a:defRPr sz="6938" kern="1200">
          <a:solidFill>
            <a:schemeClr val="tx1"/>
          </a:solidFill>
          <a:latin typeface="+mn-lt"/>
          <a:ea typeface="+mn-ea"/>
          <a:cs typeface="+mn-cs"/>
        </a:defRPr>
      </a:lvl4pPr>
      <a:lvl5pPr marL="7050278" algn="l" defTabSz="3525139" rtl="0" eaLnBrk="1" latinLnBrk="0" hangingPunct="1">
        <a:defRPr sz="6938" kern="1200">
          <a:solidFill>
            <a:schemeClr val="tx1"/>
          </a:solidFill>
          <a:latin typeface="+mn-lt"/>
          <a:ea typeface="+mn-ea"/>
          <a:cs typeface="+mn-cs"/>
        </a:defRPr>
      </a:lvl5pPr>
      <a:lvl6pPr marL="8812848" algn="l" defTabSz="3525139" rtl="0" eaLnBrk="1" latinLnBrk="0" hangingPunct="1">
        <a:defRPr sz="6938" kern="1200">
          <a:solidFill>
            <a:schemeClr val="tx1"/>
          </a:solidFill>
          <a:latin typeface="+mn-lt"/>
          <a:ea typeface="+mn-ea"/>
          <a:cs typeface="+mn-cs"/>
        </a:defRPr>
      </a:lvl6pPr>
      <a:lvl7pPr marL="10575417" algn="l" defTabSz="3525139" rtl="0" eaLnBrk="1" latinLnBrk="0" hangingPunct="1">
        <a:defRPr sz="6938" kern="1200">
          <a:solidFill>
            <a:schemeClr val="tx1"/>
          </a:solidFill>
          <a:latin typeface="+mn-lt"/>
          <a:ea typeface="+mn-ea"/>
          <a:cs typeface="+mn-cs"/>
        </a:defRPr>
      </a:lvl7pPr>
      <a:lvl8pPr marL="12337987" algn="l" defTabSz="3525139" rtl="0" eaLnBrk="1" latinLnBrk="0" hangingPunct="1">
        <a:defRPr sz="6938" kern="1200">
          <a:solidFill>
            <a:schemeClr val="tx1"/>
          </a:solidFill>
          <a:latin typeface="+mn-lt"/>
          <a:ea typeface="+mn-ea"/>
          <a:cs typeface="+mn-cs"/>
        </a:defRPr>
      </a:lvl8pPr>
      <a:lvl9pPr marL="14100557" algn="l" defTabSz="3525139" rtl="0" eaLnBrk="1" latinLnBrk="0" hangingPunct="1">
        <a:defRPr sz="693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chart" Target="../charts/chart1.xml"/><Relationship Id="rId7" Type="http://schemas.openxmlformats.org/officeDocument/2006/relationships/diagramQuickStyle" Target="../diagrams/quickStyle1.xml"/><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chart" Target="../charts/chart2.xml"/><Relationship Id="rId4" Type="http://schemas.openxmlformats.org/officeDocument/2006/relationships/image" Target="../media/image2.svg"/><Relationship Id="rId9" Type="http://schemas.microsoft.com/office/2007/relationships/diagramDrawing" Target="../diagrams/drawing1.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3.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2.svg"/><Relationship Id="rId7" Type="http://schemas.openxmlformats.org/officeDocument/2006/relationships/diagramLayout" Target="../diagrams/layout2.xml"/><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diagramData" Target="../diagrams/data2.xml"/><Relationship Id="rId5" Type="http://schemas.openxmlformats.org/officeDocument/2006/relationships/chart" Target="../charts/chart5.xml"/><Relationship Id="rId10" Type="http://schemas.microsoft.com/office/2007/relationships/diagramDrawing" Target="../diagrams/drawing2.xml"/><Relationship Id="rId4" Type="http://schemas.openxmlformats.org/officeDocument/2006/relationships/chart" Target="../charts/chart4.xml"/><Relationship Id="rId9" Type="http://schemas.openxmlformats.org/officeDocument/2006/relationships/diagramColors" Target="../diagrams/colors2.xml"/></Relationships>
</file>

<file path=ppt/slides/_rels/slide4.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svg"/><Relationship Id="rId18" Type="http://schemas.openxmlformats.org/officeDocument/2006/relationships/image" Target="../media/image19.sv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13.svg"/><Relationship Id="rId17" Type="http://schemas.openxmlformats.org/officeDocument/2006/relationships/image" Target="../media/image18.svg"/><Relationship Id="rId2" Type="http://schemas.openxmlformats.org/officeDocument/2006/relationships/image" Target="../media/image3.svg"/><Relationship Id="rId16"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7.svg"/><Relationship Id="rId11" Type="http://schemas.openxmlformats.org/officeDocument/2006/relationships/image" Target="../media/image12.svg"/><Relationship Id="rId5" Type="http://schemas.openxmlformats.org/officeDocument/2006/relationships/image" Target="../media/image6.svg"/><Relationship Id="rId15" Type="http://schemas.openxmlformats.org/officeDocument/2006/relationships/image" Target="../media/image16.svg"/><Relationship Id="rId10" Type="http://schemas.openxmlformats.org/officeDocument/2006/relationships/image" Target="../media/image11.svg"/><Relationship Id="rId19" Type="http://schemas.openxmlformats.org/officeDocument/2006/relationships/image" Target="../media/image20.png"/><Relationship Id="rId4" Type="http://schemas.openxmlformats.org/officeDocument/2006/relationships/image" Target="../media/image5.svg"/><Relationship Id="rId9" Type="http://schemas.openxmlformats.org/officeDocument/2006/relationships/image" Target="../media/image10.svg"/><Relationship Id="rId14" Type="http://schemas.openxmlformats.org/officeDocument/2006/relationships/image" Target="../media/image15.svg"/></Relationships>
</file>

<file path=ppt/slides/_rels/slide5.xml.rels><?xml version="1.0" encoding="UTF-8" standalone="yes"?>
<Relationships xmlns="http://schemas.openxmlformats.org/package/2006/relationships"><Relationship Id="rId13" Type="http://schemas.openxmlformats.org/officeDocument/2006/relationships/image" Target="../media/image31.emf"/><Relationship Id="rId18" Type="http://schemas.openxmlformats.org/officeDocument/2006/relationships/image" Target="../media/image36.emf"/><Relationship Id="rId26" Type="http://schemas.openxmlformats.org/officeDocument/2006/relationships/image" Target="../media/image44.svg"/><Relationship Id="rId39" Type="http://schemas.openxmlformats.org/officeDocument/2006/relationships/image" Target="../media/image57.svg"/><Relationship Id="rId21" Type="http://schemas.openxmlformats.org/officeDocument/2006/relationships/image" Target="../media/image39.png"/><Relationship Id="rId34" Type="http://schemas.openxmlformats.org/officeDocument/2006/relationships/image" Target="../media/image52.svg"/><Relationship Id="rId42" Type="http://schemas.openxmlformats.org/officeDocument/2006/relationships/image" Target="../media/image60.svg"/><Relationship Id="rId47" Type="http://schemas.openxmlformats.org/officeDocument/2006/relationships/image" Target="../media/image65.svg"/><Relationship Id="rId50" Type="http://schemas.microsoft.com/office/2007/relationships/hdphoto" Target="../media/hdphoto1.wdp"/><Relationship Id="rId7" Type="http://schemas.openxmlformats.org/officeDocument/2006/relationships/image" Target="../media/image25.emf"/><Relationship Id="rId2" Type="http://schemas.openxmlformats.org/officeDocument/2006/relationships/notesSlide" Target="../notesSlides/notesSlide1.xml"/><Relationship Id="rId16" Type="http://schemas.openxmlformats.org/officeDocument/2006/relationships/image" Target="../media/image34.emf"/><Relationship Id="rId29" Type="http://schemas.openxmlformats.org/officeDocument/2006/relationships/image" Target="../media/image47.png"/><Relationship Id="rId11" Type="http://schemas.openxmlformats.org/officeDocument/2006/relationships/image" Target="../media/image29.emf"/><Relationship Id="rId24" Type="http://schemas.openxmlformats.org/officeDocument/2006/relationships/image" Target="../media/image42.svg"/><Relationship Id="rId32" Type="http://schemas.openxmlformats.org/officeDocument/2006/relationships/image" Target="../media/image50.png"/><Relationship Id="rId37" Type="http://schemas.openxmlformats.org/officeDocument/2006/relationships/image" Target="../media/image55.png"/><Relationship Id="rId40" Type="http://schemas.openxmlformats.org/officeDocument/2006/relationships/image" Target="../media/image58.svg"/><Relationship Id="rId45" Type="http://schemas.openxmlformats.org/officeDocument/2006/relationships/image" Target="../media/image63.svg"/><Relationship Id="rId5" Type="http://schemas.openxmlformats.org/officeDocument/2006/relationships/image" Target="../media/image23.emf"/><Relationship Id="rId15" Type="http://schemas.openxmlformats.org/officeDocument/2006/relationships/image" Target="../media/image33.emf"/><Relationship Id="rId23" Type="http://schemas.openxmlformats.org/officeDocument/2006/relationships/image" Target="../media/image41.png"/><Relationship Id="rId28" Type="http://schemas.openxmlformats.org/officeDocument/2006/relationships/image" Target="../media/image46.svg"/><Relationship Id="rId36" Type="http://schemas.openxmlformats.org/officeDocument/2006/relationships/image" Target="../media/image54.svg"/><Relationship Id="rId49" Type="http://schemas.openxmlformats.org/officeDocument/2006/relationships/image" Target="../media/image67.png"/><Relationship Id="rId10" Type="http://schemas.openxmlformats.org/officeDocument/2006/relationships/image" Target="../media/image28.png"/><Relationship Id="rId19" Type="http://schemas.openxmlformats.org/officeDocument/2006/relationships/image" Target="../media/image37.emf"/><Relationship Id="rId31" Type="http://schemas.openxmlformats.org/officeDocument/2006/relationships/image" Target="../media/image49.svg"/><Relationship Id="rId44" Type="http://schemas.openxmlformats.org/officeDocument/2006/relationships/image" Target="../media/image62.svg"/><Relationship Id="rId4" Type="http://schemas.openxmlformats.org/officeDocument/2006/relationships/image" Target="../media/image22.emf"/><Relationship Id="rId9" Type="http://schemas.openxmlformats.org/officeDocument/2006/relationships/image" Target="../media/image27.svg"/><Relationship Id="rId14" Type="http://schemas.openxmlformats.org/officeDocument/2006/relationships/image" Target="../media/image32.emf"/><Relationship Id="rId22" Type="http://schemas.openxmlformats.org/officeDocument/2006/relationships/image" Target="../media/image40.png"/><Relationship Id="rId27" Type="http://schemas.openxmlformats.org/officeDocument/2006/relationships/image" Target="../media/image45.svg"/><Relationship Id="rId30" Type="http://schemas.openxmlformats.org/officeDocument/2006/relationships/image" Target="../media/image48.svg"/><Relationship Id="rId35" Type="http://schemas.openxmlformats.org/officeDocument/2006/relationships/image" Target="../media/image53.png"/><Relationship Id="rId43" Type="http://schemas.openxmlformats.org/officeDocument/2006/relationships/image" Target="../media/image61.svg"/><Relationship Id="rId48" Type="http://schemas.openxmlformats.org/officeDocument/2006/relationships/image" Target="../media/image66.svg"/><Relationship Id="rId8" Type="http://schemas.openxmlformats.org/officeDocument/2006/relationships/image" Target="../media/image26.emf"/><Relationship Id="rId3" Type="http://schemas.openxmlformats.org/officeDocument/2006/relationships/image" Target="../media/image21.emf"/><Relationship Id="rId12" Type="http://schemas.openxmlformats.org/officeDocument/2006/relationships/image" Target="../media/image30.png"/><Relationship Id="rId17" Type="http://schemas.openxmlformats.org/officeDocument/2006/relationships/image" Target="../media/image35.emf"/><Relationship Id="rId25" Type="http://schemas.openxmlformats.org/officeDocument/2006/relationships/image" Target="../media/image43.png"/><Relationship Id="rId33" Type="http://schemas.openxmlformats.org/officeDocument/2006/relationships/image" Target="../media/image51.svg"/><Relationship Id="rId38" Type="http://schemas.openxmlformats.org/officeDocument/2006/relationships/image" Target="../media/image56.png"/><Relationship Id="rId46" Type="http://schemas.openxmlformats.org/officeDocument/2006/relationships/image" Target="../media/image64.svg"/><Relationship Id="rId20" Type="http://schemas.openxmlformats.org/officeDocument/2006/relationships/image" Target="../media/image38.svg"/><Relationship Id="rId41"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image" Target="../media/image24.svg"/></Relationships>
</file>

<file path=ppt/slides/_rels/slide6.xml.rels><?xml version="1.0" encoding="UTF-8" standalone="yes"?>
<Relationships xmlns="http://schemas.openxmlformats.org/package/2006/relationships"><Relationship Id="rId13" Type="http://schemas.openxmlformats.org/officeDocument/2006/relationships/image" Target="../media/image78.svg"/><Relationship Id="rId18" Type="http://schemas.openxmlformats.org/officeDocument/2006/relationships/image" Target="../media/image83.png"/><Relationship Id="rId26" Type="http://schemas.openxmlformats.org/officeDocument/2006/relationships/image" Target="../media/image91.svg"/><Relationship Id="rId39" Type="http://schemas.openxmlformats.org/officeDocument/2006/relationships/image" Target="../media/image104.svg"/><Relationship Id="rId21" Type="http://schemas.openxmlformats.org/officeDocument/2006/relationships/image" Target="../media/image86.svg"/><Relationship Id="rId34" Type="http://schemas.openxmlformats.org/officeDocument/2006/relationships/image" Target="../media/image99.svg"/><Relationship Id="rId42" Type="http://schemas.openxmlformats.org/officeDocument/2006/relationships/image" Target="../media/image107.png"/><Relationship Id="rId47" Type="http://schemas.openxmlformats.org/officeDocument/2006/relationships/image" Target="../media/image112.png"/><Relationship Id="rId50" Type="http://schemas.openxmlformats.org/officeDocument/2006/relationships/image" Target="../media/image115.svg"/><Relationship Id="rId7" Type="http://schemas.openxmlformats.org/officeDocument/2006/relationships/image" Target="../media/image72.svg"/><Relationship Id="rId2" Type="http://schemas.openxmlformats.org/officeDocument/2006/relationships/notesSlide" Target="../notesSlides/notesSlide2.xml"/><Relationship Id="rId16" Type="http://schemas.openxmlformats.org/officeDocument/2006/relationships/image" Target="../media/image81.png"/><Relationship Id="rId29" Type="http://schemas.openxmlformats.org/officeDocument/2006/relationships/image" Target="../media/image94.svg"/><Relationship Id="rId11" Type="http://schemas.openxmlformats.org/officeDocument/2006/relationships/image" Target="../media/image76.png"/><Relationship Id="rId24" Type="http://schemas.openxmlformats.org/officeDocument/2006/relationships/image" Target="../media/image89.svg"/><Relationship Id="rId32" Type="http://schemas.openxmlformats.org/officeDocument/2006/relationships/image" Target="../media/image97.svg"/><Relationship Id="rId37" Type="http://schemas.openxmlformats.org/officeDocument/2006/relationships/image" Target="../media/image102.png"/><Relationship Id="rId40" Type="http://schemas.openxmlformats.org/officeDocument/2006/relationships/image" Target="../media/image105.PNG"/><Relationship Id="rId45" Type="http://schemas.openxmlformats.org/officeDocument/2006/relationships/image" Target="../media/image110.svg"/><Relationship Id="rId5" Type="http://schemas.openxmlformats.org/officeDocument/2006/relationships/image" Target="../media/image70.svg"/><Relationship Id="rId15" Type="http://schemas.openxmlformats.org/officeDocument/2006/relationships/image" Target="../media/image80.png"/><Relationship Id="rId23" Type="http://schemas.openxmlformats.org/officeDocument/2006/relationships/image" Target="../media/image88.emf"/><Relationship Id="rId28" Type="http://schemas.openxmlformats.org/officeDocument/2006/relationships/image" Target="../media/image93.svg"/><Relationship Id="rId36" Type="http://schemas.openxmlformats.org/officeDocument/2006/relationships/image" Target="../media/image101.emf"/><Relationship Id="rId49" Type="http://schemas.openxmlformats.org/officeDocument/2006/relationships/image" Target="../media/image114.png"/><Relationship Id="rId10" Type="http://schemas.openxmlformats.org/officeDocument/2006/relationships/image" Target="../media/image75.svg"/><Relationship Id="rId19" Type="http://schemas.openxmlformats.org/officeDocument/2006/relationships/image" Target="../media/image84.png"/><Relationship Id="rId31" Type="http://schemas.openxmlformats.org/officeDocument/2006/relationships/image" Target="../media/image96.svg"/><Relationship Id="rId44" Type="http://schemas.openxmlformats.org/officeDocument/2006/relationships/image" Target="../media/image109.png"/><Relationship Id="rId52" Type="http://schemas.openxmlformats.org/officeDocument/2006/relationships/image" Target="../media/image117.png"/><Relationship Id="rId4" Type="http://schemas.openxmlformats.org/officeDocument/2006/relationships/image" Target="../media/image69.svg"/><Relationship Id="rId9" Type="http://schemas.openxmlformats.org/officeDocument/2006/relationships/image" Target="../media/image74.svg"/><Relationship Id="rId14" Type="http://schemas.openxmlformats.org/officeDocument/2006/relationships/image" Target="../media/image79.svg"/><Relationship Id="rId22" Type="http://schemas.openxmlformats.org/officeDocument/2006/relationships/image" Target="../media/image87.emf"/><Relationship Id="rId27" Type="http://schemas.openxmlformats.org/officeDocument/2006/relationships/image" Target="../media/image92.svg"/><Relationship Id="rId30" Type="http://schemas.openxmlformats.org/officeDocument/2006/relationships/image" Target="../media/image95.svg"/><Relationship Id="rId35" Type="http://schemas.openxmlformats.org/officeDocument/2006/relationships/image" Target="../media/image100.svg"/><Relationship Id="rId43" Type="http://schemas.openxmlformats.org/officeDocument/2006/relationships/image" Target="../media/image108.emf"/><Relationship Id="rId48" Type="http://schemas.openxmlformats.org/officeDocument/2006/relationships/image" Target="../media/image113.PNG"/><Relationship Id="rId8" Type="http://schemas.openxmlformats.org/officeDocument/2006/relationships/image" Target="../media/image73.svg"/><Relationship Id="rId51" Type="http://schemas.openxmlformats.org/officeDocument/2006/relationships/image" Target="../media/image116.png"/><Relationship Id="rId3" Type="http://schemas.openxmlformats.org/officeDocument/2006/relationships/image" Target="../media/image68.svg"/><Relationship Id="rId12" Type="http://schemas.openxmlformats.org/officeDocument/2006/relationships/image" Target="../media/image77.svg"/><Relationship Id="rId17" Type="http://schemas.openxmlformats.org/officeDocument/2006/relationships/image" Target="../media/image82.png"/><Relationship Id="rId25" Type="http://schemas.openxmlformats.org/officeDocument/2006/relationships/image" Target="../media/image90.svg"/><Relationship Id="rId33" Type="http://schemas.openxmlformats.org/officeDocument/2006/relationships/image" Target="../media/image98.svg"/><Relationship Id="rId38" Type="http://schemas.openxmlformats.org/officeDocument/2006/relationships/image" Target="../media/image103.png"/><Relationship Id="rId46" Type="http://schemas.openxmlformats.org/officeDocument/2006/relationships/image" Target="../media/image111.png"/><Relationship Id="rId20" Type="http://schemas.openxmlformats.org/officeDocument/2006/relationships/image" Target="../media/image85.svg"/><Relationship Id="rId41" Type="http://schemas.openxmlformats.org/officeDocument/2006/relationships/image" Target="../media/image106.png"/><Relationship Id="rId1" Type="http://schemas.openxmlformats.org/officeDocument/2006/relationships/slideLayout" Target="../slideLayouts/slideLayout7.xml"/><Relationship Id="rId6" Type="http://schemas.openxmlformats.org/officeDocument/2006/relationships/image" Target="../media/image7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49"/>
          <p:cNvSpPr>
            <a:spLocks noChangeArrowheads="1"/>
          </p:cNvSpPr>
          <p:nvPr/>
        </p:nvSpPr>
        <p:spPr bwMode="auto">
          <a:xfrm>
            <a:off x="-31861" y="-16004"/>
            <a:ext cx="36576000" cy="4860580"/>
          </a:xfrm>
          <a:prstGeom prst="rect">
            <a:avLst/>
          </a:prstGeom>
          <a:solidFill>
            <a:srgbClr val="002554"/>
          </a:solidFill>
          <a:ln>
            <a:noFill/>
          </a:ln>
        </p:spPr>
        <p:txBody>
          <a:bodyPr lIns="352655" tIns="176326" rIns="352655" bIns="176326" anchor="ctr"/>
          <a:lstStyle/>
          <a:p>
            <a:pPr algn="ctr"/>
            <a:endParaRPr lang="en-US" sz="6938" dirty="0">
              <a:solidFill>
                <a:srgbClr val="FFFFFF"/>
              </a:solidFill>
              <a:latin typeface="Calibri" pitchFamily="34" charset="0"/>
            </a:endParaRPr>
          </a:p>
        </p:txBody>
      </p:sp>
      <p:pic>
        <p:nvPicPr>
          <p:cNvPr id="11" name="Graphic 10">
            <a:extLst>
              <a:ext uri="{FF2B5EF4-FFF2-40B4-BE49-F238E27FC236}">
                <a16:creationId xmlns:a16="http://schemas.microsoft.com/office/drawing/2014/main" id="{E9345897-B682-0343-914B-B561EFEA9A7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85118" y="265502"/>
            <a:ext cx="2834609" cy="4380759"/>
          </a:xfrm>
          <a:prstGeom prst="rect">
            <a:avLst/>
          </a:prstGeom>
        </p:spPr>
      </p:pic>
      <p:sp>
        <p:nvSpPr>
          <p:cNvPr id="37" name="Rectangle 49">
            <a:extLst>
              <a:ext uri="{FF2B5EF4-FFF2-40B4-BE49-F238E27FC236}">
                <a16:creationId xmlns:a16="http://schemas.microsoft.com/office/drawing/2014/main" id="{8B11BF2F-1CA4-164E-9BEA-361779880C2B}"/>
              </a:ext>
            </a:extLst>
          </p:cNvPr>
          <p:cNvSpPr>
            <a:spLocks noChangeArrowheads="1"/>
          </p:cNvSpPr>
          <p:nvPr/>
        </p:nvSpPr>
        <p:spPr bwMode="auto">
          <a:xfrm>
            <a:off x="25008536" y="-10502"/>
            <a:ext cx="11582400" cy="4860580"/>
          </a:xfrm>
          <a:prstGeom prst="rect">
            <a:avLst/>
          </a:prstGeom>
          <a:solidFill>
            <a:srgbClr val="B4975A"/>
          </a:solidFill>
          <a:ln>
            <a:noFill/>
          </a:ln>
        </p:spPr>
        <p:txBody>
          <a:bodyPr lIns="352655" tIns="176326" rIns="352655" bIns="176326" anchor="ctr"/>
          <a:lstStyle/>
          <a:p>
            <a:pPr algn="ctr"/>
            <a:endParaRPr lang="en-US" sz="6938" dirty="0">
              <a:solidFill>
                <a:srgbClr val="FFFFFF"/>
              </a:solidFill>
              <a:latin typeface="Calibri" pitchFamily="34" charset="0"/>
            </a:endParaRPr>
          </a:p>
        </p:txBody>
      </p:sp>
      <p:sp>
        <p:nvSpPr>
          <p:cNvPr id="4118" name="TextBox 6"/>
          <p:cNvSpPr txBox="1">
            <a:spLocks noChangeArrowheads="1"/>
          </p:cNvSpPr>
          <p:nvPr/>
        </p:nvSpPr>
        <p:spPr bwMode="auto">
          <a:xfrm>
            <a:off x="3877567" y="1280582"/>
            <a:ext cx="8942577" cy="243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3500" dirty="0">
                <a:solidFill>
                  <a:schemeClr val="bg1"/>
                </a:solidFill>
                <a:latin typeface="Gill Sans MT" panose="020B0502020104020203" pitchFamily="34" charset="77"/>
              </a:rPr>
              <a:t>Poster Title</a:t>
            </a:r>
            <a:endParaRPr lang="en-US" sz="13500" i="1" cap="all" dirty="0">
              <a:solidFill>
                <a:schemeClr val="bg1"/>
              </a:solidFill>
              <a:latin typeface="Gill Sans MT" panose="020B0502020104020203" pitchFamily="34" charset="77"/>
            </a:endParaRPr>
          </a:p>
        </p:txBody>
      </p:sp>
      <p:sp>
        <p:nvSpPr>
          <p:cNvPr id="4119" name="TextBox 7"/>
          <p:cNvSpPr txBox="1">
            <a:spLocks noChangeArrowheads="1"/>
          </p:cNvSpPr>
          <p:nvPr/>
        </p:nvSpPr>
        <p:spPr bwMode="auto">
          <a:xfrm>
            <a:off x="25471251" y="847011"/>
            <a:ext cx="8285349" cy="3279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7000" dirty="0">
                <a:solidFill>
                  <a:schemeClr val="bg1"/>
                </a:solidFill>
                <a:latin typeface="Gill Sans MT" panose="020B0502020104020203" pitchFamily="34" charset="77"/>
              </a:rPr>
              <a:t>1/C First Middle Last</a:t>
            </a:r>
            <a:endParaRPr lang="en-US" sz="4800" i="1" dirty="0">
              <a:solidFill>
                <a:schemeClr val="bg1"/>
              </a:solidFill>
              <a:latin typeface="Gill Sans MT" panose="020B0502020104020203" pitchFamily="34" charset="77"/>
            </a:endParaRPr>
          </a:p>
          <a:p>
            <a:pPr eaLnBrk="1" hangingPunct="1"/>
            <a:r>
              <a:rPr lang="en-US" sz="6000" dirty="0">
                <a:solidFill>
                  <a:schemeClr val="bg1"/>
                </a:solidFill>
                <a:latin typeface="Gill Sans MT" panose="020B0502020104020203" pitchFamily="34" charset="77"/>
              </a:rPr>
              <a:t>Professor First M. Last, </a:t>
            </a:r>
            <a:br>
              <a:rPr lang="en-US" sz="6000" dirty="0">
                <a:solidFill>
                  <a:schemeClr val="bg1"/>
                </a:solidFill>
                <a:latin typeface="Gill Sans MT" panose="020B0502020104020203" pitchFamily="34" charset="77"/>
              </a:rPr>
            </a:br>
            <a:r>
              <a:rPr lang="en-US" sz="6000" dirty="0">
                <a:solidFill>
                  <a:schemeClr val="bg1"/>
                </a:solidFill>
                <a:latin typeface="Gill Sans MT" panose="020B0502020104020203" pitchFamily="34" charset="77"/>
              </a:rPr>
              <a:t>Department</a:t>
            </a:r>
          </a:p>
        </p:txBody>
      </p:sp>
      <p:sp>
        <p:nvSpPr>
          <p:cNvPr id="42" name="TextBox 24">
            <a:extLst>
              <a:ext uri="{FF2B5EF4-FFF2-40B4-BE49-F238E27FC236}">
                <a16:creationId xmlns:a16="http://schemas.microsoft.com/office/drawing/2014/main" id="{8943A0D4-642C-3145-9E6E-B7C46020AB9C}"/>
              </a:ext>
            </a:extLst>
          </p:cNvPr>
          <p:cNvSpPr txBox="1">
            <a:spLocks noChangeArrowheads="1"/>
          </p:cNvSpPr>
          <p:nvPr/>
        </p:nvSpPr>
        <p:spPr bwMode="auto">
          <a:xfrm>
            <a:off x="27609428" y="12659665"/>
            <a:ext cx="8930853" cy="1310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6000" b="1" dirty="0">
                <a:latin typeface="Gill Sans" panose="020B0502020104020203" pitchFamily="34" charset="-79"/>
                <a:cs typeface="Gill Sans" panose="020B0502020104020203" pitchFamily="34" charset="-79"/>
              </a:rPr>
              <a:t>Acknowledgement</a:t>
            </a:r>
          </a:p>
        </p:txBody>
      </p:sp>
      <p:sp>
        <p:nvSpPr>
          <p:cNvPr id="43" name="TextBox 25">
            <a:extLst>
              <a:ext uri="{FF2B5EF4-FFF2-40B4-BE49-F238E27FC236}">
                <a16:creationId xmlns:a16="http://schemas.microsoft.com/office/drawing/2014/main" id="{4A3F43CB-B781-4E4D-B5E5-A23A6E6B8101}"/>
              </a:ext>
            </a:extLst>
          </p:cNvPr>
          <p:cNvSpPr txBox="1">
            <a:spLocks noChangeArrowheads="1"/>
          </p:cNvSpPr>
          <p:nvPr/>
        </p:nvSpPr>
        <p:spPr bwMode="auto">
          <a:xfrm>
            <a:off x="27766591" y="17605189"/>
            <a:ext cx="5609009" cy="1310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6000" b="1" dirty="0">
                <a:latin typeface="Gill Sans" panose="020B0502020104020203" pitchFamily="34" charset="-79"/>
                <a:cs typeface="Gill Sans" panose="020B0502020104020203" pitchFamily="34" charset="-79"/>
              </a:rPr>
              <a:t>References</a:t>
            </a:r>
          </a:p>
        </p:txBody>
      </p:sp>
      <p:sp>
        <p:nvSpPr>
          <p:cNvPr id="44" name="TextBox 26">
            <a:extLst>
              <a:ext uri="{FF2B5EF4-FFF2-40B4-BE49-F238E27FC236}">
                <a16:creationId xmlns:a16="http://schemas.microsoft.com/office/drawing/2014/main" id="{041FAEE6-BF97-8D47-9EFF-B6C9660D2DE2}"/>
              </a:ext>
            </a:extLst>
          </p:cNvPr>
          <p:cNvSpPr txBox="1">
            <a:spLocks noChangeArrowheads="1"/>
          </p:cNvSpPr>
          <p:nvPr/>
        </p:nvSpPr>
        <p:spPr bwMode="auto">
          <a:xfrm>
            <a:off x="27294911" y="5207369"/>
            <a:ext cx="5623489" cy="1310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6000" b="1" dirty="0">
                <a:latin typeface="Gill Sans" panose="020B0502020104020203" pitchFamily="34" charset="-79"/>
                <a:cs typeface="Gill Sans" panose="020B0502020104020203" pitchFamily="34" charset="-79"/>
              </a:rPr>
              <a:t>Conclusion</a:t>
            </a:r>
          </a:p>
        </p:txBody>
      </p:sp>
      <p:sp>
        <p:nvSpPr>
          <p:cNvPr id="45" name="TextBox 23">
            <a:extLst>
              <a:ext uri="{FF2B5EF4-FFF2-40B4-BE49-F238E27FC236}">
                <a16:creationId xmlns:a16="http://schemas.microsoft.com/office/drawing/2014/main" id="{6DA9A79D-400F-754C-B804-BE8EA2267569}"/>
              </a:ext>
            </a:extLst>
          </p:cNvPr>
          <p:cNvSpPr txBox="1">
            <a:spLocks noChangeArrowheads="1"/>
          </p:cNvSpPr>
          <p:nvPr/>
        </p:nvSpPr>
        <p:spPr bwMode="auto">
          <a:xfrm>
            <a:off x="11416270" y="5125114"/>
            <a:ext cx="4196350" cy="1310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6000" b="1" dirty="0">
                <a:latin typeface="Gill Sans" panose="020B0502020104020203" pitchFamily="34" charset="-79"/>
                <a:cs typeface="Gill Sans" panose="020B0502020104020203" pitchFamily="34" charset="-79"/>
              </a:rPr>
              <a:t>Results</a:t>
            </a:r>
          </a:p>
        </p:txBody>
      </p:sp>
      <p:sp>
        <p:nvSpPr>
          <p:cNvPr id="46" name="TextBox 20">
            <a:extLst>
              <a:ext uri="{FF2B5EF4-FFF2-40B4-BE49-F238E27FC236}">
                <a16:creationId xmlns:a16="http://schemas.microsoft.com/office/drawing/2014/main" id="{273D41C8-A218-D840-AF51-1E1488A048E0}"/>
              </a:ext>
            </a:extLst>
          </p:cNvPr>
          <p:cNvSpPr txBox="1">
            <a:spLocks noChangeArrowheads="1"/>
          </p:cNvSpPr>
          <p:nvPr/>
        </p:nvSpPr>
        <p:spPr bwMode="auto">
          <a:xfrm>
            <a:off x="1219702" y="5117695"/>
            <a:ext cx="4602331" cy="1310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6000" b="1" dirty="0">
                <a:latin typeface="Gill Sans" panose="020B0502020104020203" pitchFamily="34" charset="-79"/>
                <a:cs typeface="Gill Sans" panose="020B0502020104020203" pitchFamily="34" charset="-79"/>
              </a:rPr>
              <a:t>Abstract</a:t>
            </a:r>
          </a:p>
        </p:txBody>
      </p:sp>
      <p:sp>
        <p:nvSpPr>
          <p:cNvPr id="48" name="Text Box 24">
            <a:extLst>
              <a:ext uri="{FF2B5EF4-FFF2-40B4-BE49-F238E27FC236}">
                <a16:creationId xmlns:a16="http://schemas.microsoft.com/office/drawing/2014/main" id="{DD00349C-B32A-5247-A3BF-6709CD7FD8BF}"/>
              </a:ext>
            </a:extLst>
          </p:cNvPr>
          <p:cNvSpPr txBox="1">
            <a:spLocks noChangeArrowheads="1"/>
          </p:cNvSpPr>
          <p:nvPr/>
        </p:nvSpPr>
        <p:spPr bwMode="auto">
          <a:xfrm>
            <a:off x="1491699" y="8322785"/>
            <a:ext cx="9117938" cy="1896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52689" tIns="176345" rIns="352689" bIns="176345">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571500" indent="-317500">
              <a:lnSpc>
                <a:spcPts val="4020"/>
              </a:lnSpc>
              <a:buFont typeface="Arial" panose="020B0604020202020204" pitchFamily="34" charset="0"/>
              <a:buChar char="•"/>
            </a:pPr>
            <a:r>
              <a:rPr lang="en-US" sz="3600" b="1" dirty="0">
                <a:latin typeface="Garamond" panose="02020404030301010803" pitchFamily="18" charset="0"/>
              </a:rPr>
              <a:t>Why does it matter?</a:t>
            </a:r>
          </a:p>
          <a:p>
            <a:pPr marL="571500" indent="-317500">
              <a:lnSpc>
                <a:spcPts val="4020"/>
              </a:lnSpc>
              <a:buFont typeface="Arial" panose="020B0604020202020204" pitchFamily="34" charset="0"/>
              <a:buChar char="•"/>
            </a:pPr>
            <a:r>
              <a:rPr lang="en-US" sz="3600" b="1" dirty="0">
                <a:latin typeface="Garamond" panose="02020404030301010803" pitchFamily="18" charset="0"/>
              </a:rPr>
              <a:t>What is already known?</a:t>
            </a:r>
          </a:p>
          <a:p>
            <a:pPr marL="571500" indent="-317500">
              <a:lnSpc>
                <a:spcPts val="4020"/>
              </a:lnSpc>
              <a:buFont typeface="Arial" panose="020B0604020202020204" pitchFamily="34" charset="0"/>
              <a:buChar char="•"/>
            </a:pPr>
            <a:r>
              <a:rPr lang="en-US" sz="3600" b="1" dirty="0">
                <a:latin typeface="Garamond" panose="02020404030301010803" pitchFamily="18" charset="0"/>
              </a:rPr>
              <a:t>What are you trying to accomplish?</a:t>
            </a:r>
          </a:p>
        </p:txBody>
      </p:sp>
      <p:sp>
        <p:nvSpPr>
          <p:cNvPr id="51" name="Text Box 24">
            <a:extLst>
              <a:ext uri="{FF2B5EF4-FFF2-40B4-BE49-F238E27FC236}">
                <a16:creationId xmlns:a16="http://schemas.microsoft.com/office/drawing/2014/main" id="{E2E97B2A-0333-9A4F-9135-913A303B2BB3}"/>
              </a:ext>
            </a:extLst>
          </p:cNvPr>
          <p:cNvSpPr txBox="1">
            <a:spLocks noChangeArrowheads="1"/>
          </p:cNvSpPr>
          <p:nvPr/>
        </p:nvSpPr>
        <p:spPr bwMode="auto">
          <a:xfrm>
            <a:off x="1654968" y="6294718"/>
            <a:ext cx="7962214" cy="2018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52689" tIns="176345" rIns="352689" bIns="176345">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3600" dirty="0">
                <a:solidFill>
                  <a:srgbClr val="000000"/>
                </a:solidFill>
                <a:latin typeface="Garamond" panose="02020404030301010803" pitchFamily="18" charset="0"/>
                <a:cs typeface="Gill Sans" panose="020B0502020104020203" pitchFamily="34" charset="-79"/>
              </a:rPr>
              <a:t>You can write a paragraph in this space. Be sure to think about the following important questions</a:t>
            </a:r>
            <a:r>
              <a:rPr lang="en-US" sz="3200" dirty="0">
                <a:solidFill>
                  <a:srgbClr val="000000"/>
                </a:solidFill>
                <a:latin typeface="Garamond" panose="02020404030301010803" pitchFamily="18" charset="0"/>
                <a:cs typeface="Gill Sans" panose="020B0502020104020203" pitchFamily="34" charset="-79"/>
              </a:rPr>
              <a:t>:</a:t>
            </a:r>
            <a:r>
              <a:rPr lang="en-US" sz="3200" b="1" i="1" dirty="0">
                <a:solidFill>
                  <a:srgbClr val="000000"/>
                </a:solidFill>
                <a:latin typeface="Garamond" panose="02020404030301010803" pitchFamily="18" charset="0"/>
                <a:cs typeface="Gill Sans" panose="020B0502020104020203" pitchFamily="34" charset="-79"/>
              </a:rPr>
              <a:t> </a:t>
            </a:r>
            <a:endParaRPr lang="en-US" sz="3600" b="1" i="1" dirty="0">
              <a:latin typeface="Garamond" panose="02020404030301010803" pitchFamily="18" charset="0"/>
              <a:cs typeface="Gill Sans" panose="020B0502020104020203" pitchFamily="34" charset="-79"/>
            </a:endParaRPr>
          </a:p>
        </p:txBody>
      </p:sp>
      <p:sp>
        <p:nvSpPr>
          <p:cNvPr id="60" name="Text Box 28">
            <a:extLst>
              <a:ext uri="{FF2B5EF4-FFF2-40B4-BE49-F238E27FC236}">
                <a16:creationId xmlns:a16="http://schemas.microsoft.com/office/drawing/2014/main" id="{32F94185-23B8-6B47-9CCE-95B44B22278F}"/>
              </a:ext>
            </a:extLst>
          </p:cNvPr>
          <p:cNvSpPr txBox="1">
            <a:spLocks noChangeArrowheads="1"/>
          </p:cNvSpPr>
          <p:nvPr/>
        </p:nvSpPr>
        <p:spPr bwMode="auto">
          <a:xfrm>
            <a:off x="19708983" y="6657219"/>
            <a:ext cx="5762270" cy="2572125"/>
          </a:xfrm>
          <a:prstGeom prst="rect">
            <a:avLst/>
          </a:prstGeom>
          <a:noFill/>
          <a:ln w="9525">
            <a:noFill/>
            <a:miter lim="800000"/>
            <a:headEnd/>
            <a:tailEnd/>
          </a:ln>
          <a:effectLst/>
        </p:spPr>
        <p:txBody>
          <a:bodyPr wrap="square" lIns="352689" tIns="176345" rIns="352689" bIns="176345">
            <a:spAutoFit/>
          </a:bodyPr>
          <a:lstStyle>
            <a:lvl1pPr marL="114300" indent="-1143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3600" dirty="0">
                <a:solidFill>
                  <a:srgbClr val="000000"/>
                </a:solidFill>
                <a:latin typeface="Garamond" panose="02020404030301010803" pitchFamily="18" charset="0"/>
                <a:cs typeface="Gill Sans" panose="020B0502020104020203" pitchFamily="34" charset="-79"/>
              </a:rPr>
              <a:t>You could write a paragraph explaining key findings here and add an image after. </a:t>
            </a:r>
            <a:endParaRPr lang="en-US" sz="3600" dirty="0">
              <a:latin typeface="Garamond" panose="02020404030301010803" pitchFamily="18" charset="0"/>
              <a:cs typeface="Gill Sans" panose="020B0502020104020203" pitchFamily="34" charset="-79"/>
            </a:endParaRPr>
          </a:p>
          <a:p>
            <a:endParaRPr lang="en-US" sz="3600" dirty="0">
              <a:latin typeface="Garamond" panose="02020404030301010803" pitchFamily="18" charset="0"/>
            </a:endParaRPr>
          </a:p>
        </p:txBody>
      </p:sp>
      <p:sp>
        <p:nvSpPr>
          <p:cNvPr id="9" name="Rectangle 8">
            <a:extLst>
              <a:ext uri="{FF2B5EF4-FFF2-40B4-BE49-F238E27FC236}">
                <a16:creationId xmlns:a16="http://schemas.microsoft.com/office/drawing/2014/main" id="{09628509-C284-5F4D-95E6-26B7684C00DE}"/>
              </a:ext>
            </a:extLst>
          </p:cNvPr>
          <p:cNvSpPr/>
          <p:nvPr/>
        </p:nvSpPr>
        <p:spPr>
          <a:xfrm>
            <a:off x="27971911" y="6479259"/>
            <a:ext cx="6478549" cy="3806170"/>
          </a:xfrm>
          <a:prstGeom prst="rect">
            <a:avLst/>
          </a:prstGeom>
        </p:spPr>
        <p:txBody>
          <a:bodyPr wrap="square">
            <a:spAutoFit/>
          </a:bodyPr>
          <a:lstStyle/>
          <a:p>
            <a:r>
              <a:rPr lang="en-US" sz="3600" dirty="0">
                <a:latin typeface="Garamond" panose="02020404030301010803" pitchFamily="18" charset="0"/>
                <a:cs typeface="Futura" panose="020B0602020204020303" pitchFamily="34" charset="-79"/>
              </a:rPr>
              <a:t>Keep it short and simple </a:t>
            </a:r>
            <a:endParaRPr lang="en-US" sz="2800" dirty="0">
              <a:latin typeface="Garamond" panose="02020404030301010803" pitchFamily="18" charset="0"/>
              <a:cs typeface="Futura" panose="020B0602020204020303" pitchFamily="34" charset="-79"/>
            </a:endParaRPr>
          </a:p>
          <a:p>
            <a:endParaRPr lang="en-US" sz="3600" dirty="0">
              <a:effectLst/>
              <a:latin typeface="Garamond" panose="02020404030301010803" pitchFamily="18" charset="0"/>
            </a:endParaRPr>
          </a:p>
          <a:p>
            <a:pPr marL="571500" indent="-317500">
              <a:lnSpc>
                <a:spcPts val="4020"/>
              </a:lnSpc>
              <a:buFont typeface="Arial" panose="020B0604020202020204" pitchFamily="34" charset="0"/>
              <a:buChar char="•"/>
            </a:pPr>
            <a:r>
              <a:rPr lang="en-US" sz="3600" b="1" dirty="0">
                <a:latin typeface="Garamond" panose="02020404030301010803" pitchFamily="18" charset="0"/>
              </a:rPr>
              <a:t>What did you find?</a:t>
            </a:r>
          </a:p>
          <a:p>
            <a:pPr marL="571500" indent="-317500">
              <a:lnSpc>
                <a:spcPts val="4020"/>
              </a:lnSpc>
              <a:buFont typeface="Arial" panose="020B0604020202020204" pitchFamily="34" charset="0"/>
              <a:buChar char="•"/>
            </a:pPr>
            <a:r>
              <a:rPr lang="en-US" sz="3600" b="1" dirty="0">
                <a:latin typeface="Garamond" panose="02020404030301010803" pitchFamily="18" charset="0"/>
              </a:rPr>
              <a:t>What questions or methods </a:t>
            </a:r>
          </a:p>
          <a:p>
            <a:pPr marL="254000">
              <a:lnSpc>
                <a:spcPts val="4020"/>
              </a:lnSpc>
            </a:pPr>
            <a:r>
              <a:rPr lang="en-US" sz="3600" b="1" dirty="0">
                <a:latin typeface="Garamond" panose="02020404030301010803" pitchFamily="18" charset="0"/>
              </a:rPr>
              <a:t>    should also be investigated</a:t>
            </a:r>
          </a:p>
          <a:p>
            <a:pPr marL="571500" indent="-317500">
              <a:lnSpc>
                <a:spcPts val="4020"/>
              </a:lnSpc>
              <a:buFont typeface="Arial" panose="020B0604020202020204" pitchFamily="34" charset="0"/>
              <a:buChar char="•"/>
            </a:pPr>
            <a:r>
              <a:rPr lang="en-US" sz="3600" b="1" dirty="0">
                <a:latin typeface="Garamond" panose="02020404030301010803" pitchFamily="18" charset="0"/>
              </a:rPr>
              <a:t>What will you do next?</a:t>
            </a:r>
          </a:p>
          <a:p>
            <a:endParaRPr lang="en-US" sz="3600" dirty="0">
              <a:effectLst/>
              <a:latin typeface="Garamond" panose="02020404030301010803" pitchFamily="18" charset="0"/>
            </a:endParaRPr>
          </a:p>
        </p:txBody>
      </p:sp>
      <p:sp>
        <p:nvSpPr>
          <p:cNvPr id="10" name="Rectangle 9">
            <a:extLst>
              <a:ext uri="{FF2B5EF4-FFF2-40B4-BE49-F238E27FC236}">
                <a16:creationId xmlns:a16="http://schemas.microsoft.com/office/drawing/2014/main" id="{E086467B-9E5D-1248-92F3-A75DAC323688}"/>
              </a:ext>
            </a:extLst>
          </p:cNvPr>
          <p:cNvSpPr/>
          <p:nvPr/>
        </p:nvSpPr>
        <p:spPr>
          <a:xfrm>
            <a:off x="27999620" y="14016118"/>
            <a:ext cx="7147273" cy="1200329"/>
          </a:xfrm>
          <a:prstGeom prst="rect">
            <a:avLst/>
          </a:prstGeom>
        </p:spPr>
        <p:txBody>
          <a:bodyPr wrap="square">
            <a:spAutoFit/>
          </a:bodyPr>
          <a:lstStyle/>
          <a:p>
            <a:r>
              <a:rPr lang="en-US" sz="3600" dirty="0">
                <a:latin typeface="Garamond" panose="02020404030301010803" pitchFamily="18" charset="0"/>
              </a:rPr>
              <a:t>Funding sources </a:t>
            </a:r>
            <a:endParaRPr lang="en-US" sz="2800" dirty="0">
              <a:latin typeface="Garamond" panose="02020404030301010803" pitchFamily="18" charset="0"/>
            </a:endParaRPr>
          </a:p>
          <a:p>
            <a:r>
              <a:rPr lang="en-US" sz="3600" dirty="0">
                <a:latin typeface="Garamond" panose="02020404030301010803" pitchFamily="18" charset="0"/>
              </a:rPr>
              <a:t>Those who have helped you</a:t>
            </a:r>
            <a:endParaRPr lang="en-US" sz="3600" dirty="0">
              <a:effectLst/>
              <a:latin typeface="Garamond" panose="02020404030301010803" pitchFamily="18" charset="0"/>
            </a:endParaRPr>
          </a:p>
        </p:txBody>
      </p:sp>
      <p:grpSp>
        <p:nvGrpSpPr>
          <p:cNvPr id="14" name="Group 13">
            <a:extLst>
              <a:ext uri="{FF2B5EF4-FFF2-40B4-BE49-F238E27FC236}">
                <a16:creationId xmlns:a16="http://schemas.microsoft.com/office/drawing/2014/main" id="{27C2E8CB-706A-C04A-9CF6-0DBD74B8BC30}"/>
              </a:ext>
            </a:extLst>
          </p:cNvPr>
          <p:cNvGrpSpPr/>
          <p:nvPr/>
        </p:nvGrpSpPr>
        <p:grpSpPr>
          <a:xfrm>
            <a:off x="2169495" y="10809520"/>
            <a:ext cx="3226118" cy="2716297"/>
            <a:chOff x="2169495" y="10809520"/>
            <a:chExt cx="3226118" cy="2716297"/>
          </a:xfrm>
        </p:grpSpPr>
        <p:sp>
          <p:nvSpPr>
            <p:cNvPr id="64" name="Rectangle 63">
              <a:extLst>
                <a:ext uri="{FF2B5EF4-FFF2-40B4-BE49-F238E27FC236}">
                  <a16:creationId xmlns:a16="http://schemas.microsoft.com/office/drawing/2014/main" id="{36AE464B-30D5-E542-ADF0-8E020EA8D550}"/>
                </a:ext>
              </a:extLst>
            </p:cNvPr>
            <p:cNvSpPr/>
            <p:nvPr/>
          </p:nvSpPr>
          <p:spPr>
            <a:xfrm>
              <a:off x="2169495" y="10809520"/>
              <a:ext cx="3226118" cy="2716297"/>
            </a:xfrm>
            <a:prstGeom prst="rect">
              <a:avLst/>
            </a:prstGeom>
            <a:solidFill>
              <a:schemeClr val="tx2">
                <a:lumMod val="20000"/>
                <a:lumOff val="80000"/>
              </a:schemeClr>
            </a:solidFill>
            <a:ln w="50800">
              <a:solidFill>
                <a:srgbClr val="161E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Sun 30">
              <a:extLst>
                <a:ext uri="{FF2B5EF4-FFF2-40B4-BE49-F238E27FC236}">
                  <a16:creationId xmlns:a16="http://schemas.microsoft.com/office/drawing/2014/main" id="{2C7EABD7-F56D-D44E-B8F4-885B0EB48B03}"/>
                </a:ext>
              </a:extLst>
            </p:cNvPr>
            <p:cNvSpPr/>
            <p:nvPr/>
          </p:nvSpPr>
          <p:spPr>
            <a:xfrm>
              <a:off x="2695494" y="11035211"/>
              <a:ext cx="2122764" cy="2122765"/>
            </a:xfrm>
            <a:prstGeom prst="sun">
              <a:avLst/>
            </a:prstGeom>
            <a:solidFill>
              <a:srgbClr val="FFC000"/>
            </a:solidFill>
            <a:ln>
              <a:solidFill>
                <a:srgbClr val="161E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115" name="Group 4114">
            <a:extLst>
              <a:ext uri="{FF2B5EF4-FFF2-40B4-BE49-F238E27FC236}">
                <a16:creationId xmlns:a16="http://schemas.microsoft.com/office/drawing/2014/main" id="{6BF127F0-E84A-3244-8E44-72571D047B5A}"/>
              </a:ext>
            </a:extLst>
          </p:cNvPr>
          <p:cNvGrpSpPr/>
          <p:nvPr/>
        </p:nvGrpSpPr>
        <p:grpSpPr>
          <a:xfrm>
            <a:off x="20676831" y="20690806"/>
            <a:ext cx="5098738" cy="4887107"/>
            <a:chOff x="18639927" y="16960229"/>
            <a:chExt cx="5033456" cy="4954156"/>
          </a:xfrm>
        </p:grpSpPr>
        <p:sp>
          <p:nvSpPr>
            <p:cNvPr id="120" name="Rectangle 119">
              <a:extLst>
                <a:ext uri="{FF2B5EF4-FFF2-40B4-BE49-F238E27FC236}">
                  <a16:creationId xmlns:a16="http://schemas.microsoft.com/office/drawing/2014/main" id="{5BC667A5-D075-F84C-BCAF-8CF36066FB45}"/>
                </a:ext>
              </a:extLst>
            </p:cNvPr>
            <p:cNvSpPr/>
            <p:nvPr/>
          </p:nvSpPr>
          <p:spPr>
            <a:xfrm>
              <a:off x="18639927" y="16960229"/>
              <a:ext cx="5033456" cy="4954156"/>
            </a:xfrm>
            <a:prstGeom prst="rect">
              <a:avLst/>
            </a:prstGeom>
            <a:solidFill>
              <a:schemeClr val="tx1">
                <a:lumMod val="75000"/>
                <a:lumOff val="25000"/>
              </a:schemeClr>
            </a:solidFill>
            <a:ln w="50800">
              <a:solidFill>
                <a:srgbClr val="161E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Moon 62">
              <a:extLst>
                <a:ext uri="{FF2B5EF4-FFF2-40B4-BE49-F238E27FC236}">
                  <a16:creationId xmlns:a16="http://schemas.microsoft.com/office/drawing/2014/main" id="{FBD07854-BE3A-C347-91B5-F437BC04FA55}"/>
                </a:ext>
              </a:extLst>
            </p:cNvPr>
            <p:cNvSpPr/>
            <p:nvPr/>
          </p:nvSpPr>
          <p:spPr>
            <a:xfrm>
              <a:off x="20179270" y="17848055"/>
              <a:ext cx="1650636" cy="3046076"/>
            </a:xfrm>
            <a:prstGeom prst="moon">
              <a:avLst/>
            </a:prstGeom>
            <a:solidFill>
              <a:srgbClr val="FFFFA7"/>
            </a:solidFill>
            <a:ln>
              <a:solidFill>
                <a:srgbClr val="161E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130" name="Rectangle 4129">
            <a:extLst>
              <a:ext uri="{FF2B5EF4-FFF2-40B4-BE49-F238E27FC236}">
                <a16:creationId xmlns:a16="http://schemas.microsoft.com/office/drawing/2014/main" id="{CA86CBF4-39D3-4E46-964A-BEF4CE6B17D6}"/>
              </a:ext>
            </a:extLst>
          </p:cNvPr>
          <p:cNvSpPr/>
          <p:nvPr/>
        </p:nvSpPr>
        <p:spPr>
          <a:xfrm>
            <a:off x="2169494" y="13623598"/>
            <a:ext cx="3176389" cy="1384995"/>
          </a:xfrm>
          <a:prstGeom prst="rect">
            <a:avLst/>
          </a:prstGeom>
        </p:spPr>
        <p:txBody>
          <a:bodyPr wrap="square">
            <a:spAutoFit/>
          </a:bodyPr>
          <a:lstStyle/>
          <a:p>
            <a:r>
              <a:rPr lang="en-US" sz="2800" i="1" dirty="0">
                <a:solidFill>
                  <a:srgbClr val="000000"/>
                </a:solidFill>
                <a:latin typeface="Garamond" panose="02020404030301010803" pitchFamily="18" charset="0"/>
                <a:cs typeface="Gill Sans" panose="020B0502020104020203" pitchFamily="34" charset="-79"/>
              </a:rPr>
              <a:t>Accompany pictures </a:t>
            </a:r>
          </a:p>
          <a:p>
            <a:r>
              <a:rPr lang="en-US" sz="2800" i="1" dirty="0">
                <a:solidFill>
                  <a:srgbClr val="000000"/>
                </a:solidFill>
                <a:latin typeface="Garamond" panose="02020404030301010803" pitchFamily="18" charset="0"/>
                <a:cs typeface="Gill Sans" panose="020B0502020104020203" pitchFamily="34" charset="-79"/>
              </a:rPr>
              <a:t>with simple captions to explain them. </a:t>
            </a:r>
            <a:endParaRPr lang="en-US" sz="2800" b="1" i="1" dirty="0">
              <a:latin typeface="Garamond" panose="02020404030301010803" pitchFamily="18" charset="0"/>
              <a:cs typeface="Gill Sans" panose="020B0502020104020203" pitchFamily="34" charset="-79"/>
            </a:endParaRPr>
          </a:p>
        </p:txBody>
      </p:sp>
      <p:sp>
        <p:nvSpPr>
          <p:cNvPr id="132" name="Rectangle 131">
            <a:extLst>
              <a:ext uri="{FF2B5EF4-FFF2-40B4-BE49-F238E27FC236}">
                <a16:creationId xmlns:a16="http://schemas.microsoft.com/office/drawing/2014/main" id="{46335C5A-49BD-EA42-902D-0A8A38FB6A58}"/>
              </a:ext>
            </a:extLst>
          </p:cNvPr>
          <p:cNvSpPr/>
          <p:nvPr/>
        </p:nvSpPr>
        <p:spPr>
          <a:xfrm>
            <a:off x="12590987" y="26225654"/>
            <a:ext cx="5697013" cy="523220"/>
          </a:xfrm>
          <a:prstGeom prst="rect">
            <a:avLst/>
          </a:prstGeom>
        </p:spPr>
        <p:txBody>
          <a:bodyPr wrap="square">
            <a:spAutoFit/>
          </a:bodyPr>
          <a:lstStyle/>
          <a:p>
            <a:r>
              <a:rPr lang="en-US" sz="2800" i="1" dirty="0">
                <a:solidFill>
                  <a:srgbClr val="000000"/>
                </a:solidFill>
                <a:latin typeface="Garamond" panose="02020404030301010803" pitchFamily="18" charset="0"/>
                <a:cs typeface="Gill Sans" panose="020B0502020104020203" pitchFamily="34" charset="-79"/>
              </a:rPr>
              <a:t>Charts are a powerful data visualization tool . </a:t>
            </a:r>
            <a:endParaRPr lang="en-US" sz="2800" i="1" dirty="0">
              <a:latin typeface="Garamond" panose="02020404030301010803" pitchFamily="18" charset="0"/>
              <a:cs typeface="Gill Sans" panose="020B0502020104020203" pitchFamily="34" charset="-79"/>
            </a:endParaRPr>
          </a:p>
        </p:txBody>
      </p:sp>
      <p:sp>
        <p:nvSpPr>
          <p:cNvPr id="47" name="TextBox 28">
            <a:extLst>
              <a:ext uri="{FF2B5EF4-FFF2-40B4-BE49-F238E27FC236}">
                <a16:creationId xmlns:a16="http://schemas.microsoft.com/office/drawing/2014/main" id="{29D41331-2204-7644-BE49-D59AD2C541D3}"/>
              </a:ext>
            </a:extLst>
          </p:cNvPr>
          <p:cNvSpPr txBox="1">
            <a:spLocks noChangeArrowheads="1"/>
          </p:cNvSpPr>
          <p:nvPr/>
        </p:nvSpPr>
        <p:spPr bwMode="auto">
          <a:xfrm>
            <a:off x="1491699" y="16062378"/>
            <a:ext cx="4749416" cy="1310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6000" b="1" dirty="0">
                <a:latin typeface="Gill Sans" panose="020B0502020104020203" pitchFamily="34" charset="-79"/>
                <a:cs typeface="Gill Sans" panose="020B0502020104020203" pitchFamily="34" charset="-79"/>
              </a:rPr>
              <a:t>Methods</a:t>
            </a:r>
          </a:p>
        </p:txBody>
      </p:sp>
      <p:sp>
        <p:nvSpPr>
          <p:cNvPr id="50" name="Text Box 29">
            <a:extLst>
              <a:ext uri="{FF2B5EF4-FFF2-40B4-BE49-F238E27FC236}">
                <a16:creationId xmlns:a16="http://schemas.microsoft.com/office/drawing/2014/main" id="{E128B16A-AE99-5E41-B19E-8FD07A0D68C0}"/>
              </a:ext>
            </a:extLst>
          </p:cNvPr>
          <p:cNvSpPr txBox="1">
            <a:spLocks noChangeArrowheads="1"/>
          </p:cNvSpPr>
          <p:nvPr/>
        </p:nvSpPr>
        <p:spPr bwMode="auto">
          <a:xfrm>
            <a:off x="1591998" y="17383963"/>
            <a:ext cx="7143750" cy="3377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52689" tIns="176345" rIns="352689" bIns="176345">
            <a:spAutoFit/>
          </a:bodyPr>
          <a:lstStyle>
            <a:lvl1pPr marL="171450" indent="-17145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3600" dirty="0">
                <a:latin typeface="Garamond" panose="02020404030301010803" pitchFamily="18" charset="0"/>
              </a:rPr>
              <a:t>What steps did you take? </a:t>
            </a:r>
            <a:endParaRPr lang="en-US" sz="2800" dirty="0">
              <a:latin typeface="Garamond" panose="02020404030301010803" pitchFamily="18" charset="0"/>
            </a:endParaRPr>
          </a:p>
          <a:p>
            <a:endParaRPr lang="en-US" sz="3600" dirty="0">
              <a:latin typeface="Garamond" panose="02020404030301010803" pitchFamily="18" charset="0"/>
            </a:endParaRPr>
          </a:p>
          <a:p>
            <a:pPr marL="571500" indent="-317500">
              <a:lnSpc>
                <a:spcPts val="4020"/>
              </a:lnSpc>
              <a:buFont typeface="Arial" panose="020B0604020202020204" pitchFamily="34" charset="0"/>
              <a:buChar char="•"/>
            </a:pPr>
            <a:r>
              <a:rPr lang="en-US" sz="3600" b="1" dirty="0">
                <a:latin typeface="Garamond" panose="02020404030301010803" pitchFamily="18" charset="0"/>
              </a:rPr>
              <a:t>Explain scientific method</a:t>
            </a:r>
          </a:p>
          <a:p>
            <a:pPr marL="571500" indent="-317500">
              <a:lnSpc>
                <a:spcPts val="4020"/>
              </a:lnSpc>
              <a:buFont typeface="Arial" panose="020B0604020202020204" pitchFamily="34" charset="0"/>
              <a:buChar char="•"/>
            </a:pPr>
            <a:r>
              <a:rPr lang="en-US" sz="3600" b="1" dirty="0">
                <a:latin typeface="Garamond" panose="02020404030301010803" pitchFamily="18" charset="0"/>
              </a:rPr>
              <a:t>Focus on the big picture</a:t>
            </a:r>
            <a:endParaRPr lang="en-US" sz="3600" dirty="0">
              <a:latin typeface="Garamond" panose="02020404030301010803" pitchFamily="18" charset="0"/>
            </a:endParaRPr>
          </a:p>
          <a:p>
            <a:pPr eaLnBrk="1" hangingPunct="1">
              <a:spcBef>
                <a:spcPct val="50000"/>
              </a:spcBef>
              <a:buFontTx/>
              <a:buChar char="•"/>
            </a:pPr>
            <a:endParaRPr lang="en-US" sz="3844" dirty="0"/>
          </a:p>
        </p:txBody>
      </p:sp>
      <p:sp>
        <p:nvSpPr>
          <p:cNvPr id="53" name="Text Box 25">
            <a:extLst>
              <a:ext uri="{FF2B5EF4-FFF2-40B4-BE49-F238E27FC236}">
                <a16:creationId xmlns:a16="http://schemas.microsoft.com/office/drawing/2014/main" id="{55572FBF-9B7E-3547-BCE4-5775B57364E6}"/>
              </a:ext>
            </a:extLst>
          </p:cNvPr>
          <p:cNvSpPr txBox="1">
            <a:spLocks noChangeArrowheads="1"/>
          </p:cNvSpPr>
          <p:nvPr/>
        </p:nvSpPr>
        <p:spPr bwMode="auto">
          <a:xfrm>
            <a:off x="1802423" y="19883927"/>
            <a:ext cx="7986374" cy="3680121"/>
          </a:xfrm>
          <a:prstGeom prst="rect">
            <a:avLst/>
          </a:prstGeom>
          <a:noFill/>
          <a:ln w="9525">
            <a:noFill/>
            <a:miter lim="800000"/>
            <a:headEnd/>
            <a:tailEnd/>
          </a:ln>
          <a:effectLst/>
        </p:spPr>
        <p:txBody>
          <a:bodyPr wrap="none" lIns="352689" tIns="176345" rIns="352689" bIns="176345">
            <a:spAutoFit/>
          </a:bodyPr>
          <a:lstStyle>
            <a:lvl1pPr marL="171450" indent="-17145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buFontTx/>
              <a:buAutoNum type="arabicPeriod"/>
            </a:pPr>
            <a:r>
              <a:rPr lang="en-US" sz="3600" dirty="0">
                <a:latin typeface="Garamond" panose="02020404030301010803" pitchFamily="18" charset="0"/>
                <a:cs typeface="Gill Sans" panose="020B0502020104020203" pitchFamily="34" charset="-79"/>
              </a:rPr>
              <a:t>  Rather than explain in a paragraph</a:t>
            </a:r>
          </a:p>
          <a:p>
            <a:pPr eaLnBrk="1" hangingPunct="1">
              <a:spcBef>
                <a:spcPct val="50000"/>
              </a:spcBef>
              <a:buFontTx/>
              <a:buAutoNum type="arabicPeriod"/>
            </a:pPr>
            <a:r>
              <a:rPr lang="en-US" sz="3600" dirty="0">
                <a:latin typeface="Garamond" panose="02020404030301010803" pitchFamily="18" charset="0"/>
                <a:cs typeface="Gill Sans" panose="020B0502020104020203" pitchFamily="34" charset="-79"/>
              </a:rPr>
              <a:t>  Consider breaking down your steps </a:t>
            </a:r>
            <a:br>
              <a:rPr lang="en-US" sz="3600" dirty="0">
                <a:latin typeface="Garamond" panose="02020404030301010803" pitchFamily="18" charset="0"/>
                <a:cs typeface="Gill Sans" panose="020B0502020104020203" pitchFamily="34" charset="-79"/>
              </a:rPr>
            </a:br>
            <a:r>
              <a:rPr lang="en-US" sz="3600" dirty="0">
                <a:latin typeface="Garamond" panose="02020404030301010803" pitchFamily="18" charset="0"/>
                <a:cs typeface="Gill Sans" panose="020B0502020104020203" pitchFamily="34" charset="-79"/>
              </a:rPr>
              <a:t>    and formatting them as a list</a:t>
            </a:r>
          </a:p>
          <a:p>
            <a:pPr eaLnBrk="1" hangingPunct="1">
              <a:spcBef>
                <a:spcPct val="50000"/>
              </a:spcBef>
              <a:buFontTx/>
              <a:buAutoNum type="arabicPeriod"/>
            </a:pPr>
            <a:r>
              <a:rPr lang="en-US" sz="3600" dirty="0">
                <a:latin typeface="Garamond" panose="02020404030301010803" pitchFamily="18" charset="0"/>
                <a:cs typeface="Gill Sans" panose="020B0502020104020203" pitchFamily="34" charset="-79"/>
              </a:rPr>
              <a:t>  A flow chart or diagram could be a    </a:t>
            </a:r>
            <a:br>
              <a:rPr lang="en-US" sz="3600" dirty="0">
                <a:latin typeface="Garamond" panose="02020404030301010803" pitchFamily="18" charset="0"/>
                <a:cs typeface="Gill Sans" panose="020B0502020104020203" pitchFamily="34" charset="-79"/>
              </a:rPr>
            </a:br>
            <a:r>
              <a:rPr lang="en-US" sz="3600" dirty="0">
                <a:latin typeface="Garamond" panose="02020404030301010803" pitchFamily="18" charset="0"/>
                <a:cs typeface="Gill Sans" panose="020B0502020104020203" pitchFamily="34" charset="-79"/>
              </a:rPr>
              <a:t>    good visual aid</a:t>
            </a:r>
            <a:endParaRPr lang="en-US" sz="3600" dirty="0">
              <a:latin typeface="Gill Sans" panose="020B0502020104020203" pitchFamily="34" charset="-79"/>
              <a:cs typeface="Gill Sans" panose="020B0502020104020203" pitchFamily="34" charset="-79"/>
            </a:endParaRPr>
          </a:p>
        </p:txBody>
      </p:sp>
      <p:sp>
        <p:nvSpPr>
          <p:cNvPr id="4131" name="Rectangle 4130">
            <a:extLst>
              <a:ext uri="{FF2B5EF4-FFF2-40B4-BE49-F238E27FC236}">
                <a16:creationId xmlns:a16="http://schemas.microsoft.com/office/drawing/2014/main" id="{4E9CFF48-FE81-3E49-AC4E-AAE079D818D9}"/>
              </a:ext>
            </a:extLst>
          </p:cNvPr>
          <p:cNvSpPr/>
          <p:nvPr/>
        </p:nvSpPr>
        <p:spPr>
          <a:xfrm>
            <a:off x="28201594" y="19069021"/>
            <a:ext cx="7580091" cy="1754326"/>
          </a:xfrm>
          <a:prstGeom prst="rect">
            <a:avLst/>
          </a:prstGeom>
        </p:spPr>
        <p:txBody>
          <a:bodyPr wrap="square">
            <a:spAutoFit/>
          </a:bodyPr>
          <a:lstStyle/>
          <a:p>
            <a:r>
              <a:rPr lang="en-US" sz="3600" dirty="0">
                <a:solidFill>
                  <a:srgbClr val="000000"/>
                </a:solidFill>
                <a:latin typeface="Garamond" panose="02020404030301010803" pitchFamily="18" charset="0"/>
                <a:cs typeface="Gill Sans" panose="020B0502020104020203" pitchFamily="34" charset="-79"/>
              </a:rPr>
              <a:t>S. Shipley, “Life as a PowerPoint</a:t>
            </a:r>
            <a:r>
              <a:rPr lang="en-US" sz="3600" b="1" i="1" dirty="0">
                <a:solidFill>
                  <a:srgbClr val="000000"/>
                </a:solidFill>
                <a:latin typeface="Garamond" panose="02020404030301010803" pitchFamily="18" charset="0"/>
                <a:cs typeface="Gill Sans" panose="020B0502020104020203" pitchFamily="34" charset="-79"/>
              </a:rPr>
              <a:t> </a:t>
            </a:r>
            <a:r>
              <a:rPr lang="en-US" sz="3600" dirty="0">
                <a:solidFill>
                  <a:srgbClr val="000000"/>
                </a:solidFill>
                <a:latin typeface="Garamond" panose="02020404030301010803" pitchFamily="18" charset="0"/>
                <a:cs typeface="Gill Sans" panose="020B0502020104020203" pitchFamily="34" charset="-79"/>
              </a:rPr>
              <a:t>God”, Mar. 15, 2019. https://usna.edu/MSC/Graphics</a:t>
            </a:r>
            <a:endParaRPr lang="en-US" sz="3600" dirty="0">
              <a:latin typeface="Garamond" panose="02020404030301010803" pitchFamily="18" charset="0"/>
              <a:cs typeface="Gill Sans" panose="020B0502020104020203" pitchFamily="34" charset="-79"/>
            </a:endParaRPr>
          </a:p>
        </p:txBody>
      </p:sp>
      <p:sp>
        <p:nvSpPr>
          <p:cNvPr id="162" name="Rectangle 161">
            <a:extLst>
              <a:ext uri="{FF2B5EF4-FFF2-40B4-BE49-F238E27FC236}">
                <a16:creationId xmlns:a16="http://schemas.microsoft.com/office/drawing/2014/main" id="{AAF3F292-1953-014E-81E7-343E4E48B6B1}"/>
              </a:ext>
            </a:extLst>
          </p:cNvPr>
          <p:cNvSpPr/>
          <p:nvPr/>
        </p:nvSpPr>
        <p:spPr>
          <a:xfrm>
            <a:off x="28134102" y="21138977"/>
            <a:ext cx="6852481" cy="1754326"/>
          </a:xfrm>
          <a:prstGeom prst="rect">
            <a:avLst/>
          </a:prstGeom>
        </p:spPr>
        <p:txBody>
          <a:bodyPr wrap="square">
            <a:spAutoFit/>
          </a:bodyPr>
          <a:lstStyle/>
          <a:p>
            <a:r>
              <a:rPr lang="en-US" sz="3600" dirty="0">
                <a:solidFill>
                  <a:srgbClr val="000000"/>
                </a:solidFill>
                <a:latin typeface="Garamond" panose="02020404030301010803" pitchFamily="18" charset="0"/>
                <a:cs typeface="Gill Sans" panose="020B0502020104020203" pitchFamily="34" charset="-79"/>
              </a:rPr>
              <a:t>S. Shipley, “Poster Creation in a Bold New World”, Sept. 25, 2023. https://usna.edu/MSC/Graphics</a:t>
            </a:r>
          </a:p>
        </p:txBody>
      </p:sp>
      <p:cxnSp>
        <p:nvCxnSpPr>
          <p:cNvPr id="3" name="Straight Connector 2">
            <a:extLst>
              <a:ext uri="{FF2B5EF4-FFF2-40B4-BE49-F238E27FC236}">
                <a16:creationId xmlns:a16="http://schemas.microsoft.com/office/drawing/2014/main" id="{7356A1DD-356A-D54C-BD44-A6A747015F90}"/>
              </a:ext>
            </a:extLst>
          </p:cNvPr>
          <p:cNvCxnSpPr/>
          <p:nvPr/>
        </p:nvCxnSpPr>
        <p:spPr>
          <a:xfrm>
            <a:off x="25008536" y="-16004"/>
            <a:ext cx="0" cy="5117695"/>
          </a:xfrm>
          <a:prstGeom prst="line">
            <a:avLst/>
          </a:prstGeom>
          <a:ln w="69850">
            <a:solidFill>
              <a:schemeClr val="bg1"/>
            </a:solidFill>
          </a:ln>
        </p:spPr>
        <p:style>
          <a:lnRef idx="1">
            <a:schemeClr val="accent1"/>
          </a:lnRef>
          <a:fillRef idx="0">
            <a:schemeClr val="accent1"/>
          </a:fillRef>
          <a:effectRef idx="0">
            <a:schemeClr val="accent1"/>
          </a:effectRef>
          <a:fontRef idx="minor">
            <a:schemeClr val="tx1"/>
          </a:fontRef>
        </p:style>
      </p:cxnSp>
      <p:sp>
        <p:nvSpPr>
          <p:cNvPr id="113" name="Text Box 28">
            <a:extLst>
              <a:ext uri="{FF2B5EF4-FFF2-40B4-BE49-F238E27FC236}">
                <a16:creationId xmlns:a16="http://schemas.microsoft.com/office/drawing/2014/main" id="{F2AEEDD3-4EC2-C54D-A4AD-EE8D81201804}"/>
              </a:ext>
            </a:extLst>
          </p:cNvPr>
          <p:cNvSpPr txBox="1">
            <a:spLocks noChangeArrowheads="1"/>
          </p:cNvSpPr>
          <p:nvPr/>
        </p:nvSpPr>
        <p:spPr bwMode="auto">
          <a:xfrm>
            <a:off x="11714160" y="6349358"/>
            <a:ext cx="7910199" cy="4582932"/>
          </a:xfrm>
          <a:prstGeom prst="rect">
            <a:avLst/>
          </a:prstGeom>
          <a:noFill/>
          <a:ln w="9525">
            <a:noFill/>
            <a:miter lim="800000"/>
            <a:headEnd/>
            <a:tailEnd/>
          </a:ln>
          <a:effectLst/>
        </p:spPr>
        <p:txBody>
          <a:bodyPr wrap="square" lIns="352689" tIns="176345" rIns="352689" bIns="176345">
            <a:spAutoFit/>
          </a:bodyPr>
          <a:lstStyle>
            <a:lvl1pPr marL="114300" indent="-1143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3600" dirty="0">
                <a:latin typeface="Garamond" panose="02020404030301010803" pitchFamily="18" charset="0"/>
              </a:rPr>
              <a:t>The heart of your poster </a:t>
            </a:r>
            <a:endParaRPr lang="en-US" sz="2800" dirty="0">
              <a:latin typeface="Garamond" panose="02020404030301010803" pitchFamily="18" charset="0"/>
            </a:endParaRPr>
          </a:p>
          <a:p>
            <a:endParaRPr lang="en-US" sz="3600" dirty="0">
              <a:latin typeface="Garamond" panose="02020404030301010803" pitchFamily="18" charset="0"/>
            </a:endParaRPr>
          </a:p>
          <a:p>
            <a:pPr marL="571500" indent="-317500">
              <a:lnSpc>
                <a:spcPts val="4020"/>
              </a:lnSpc>
              <a:buFont typeface="Arial" panose="020B0604020202020204" pitchFamily="34" charset="0"/>
              <a:buChar char="•"/>
            </a:pPr>
            <a:r>
              <a:rPr lang="en-US" sz="3600" b="1" dirty="0">
                <a:latin typeface="Garamond" panose="02020404030301010803" pitchFamily="18" charset="0"/>
              </a:rPr>
              <a:t>Explain results within the context </a:t>
            </a:r>
          </a:p>
          <a:p>
            <a:pPr marL="254000" indent="0">
              <a:lnSpc>
                <a:spcPts val="4020"/>
              </a:lnSpc>
            </a:pPr>
            <a:r>
              <a:rPr lang="en-US" sz="3600" b="1" dirty="0">
                <a:latin typeface="Garamond" panose="02020404030301010803" pitchFamily="18" charset="0"/>
              </a:rPr>
              <a:t>   of the problem or question</a:t>
            </a:r>
          </a:p>
          <a:p>
            <a:pPr marL="571500" indent="-317500">
              <a:lnSpc>
                <a:spcPts val="4020"/>
              </a:lnSpc>
              <a:buFont typeface="Arial" panose="020B0604020202020204" pitchFamily="34" charset="0"/>
              <a:buChar char="•"/>
            </a:pPr>
            <a:r>
              <a:rPr lang="en-US" sz="3600" b="1" dirty="0">
                <a:latin typeface="Garamond" panose="02020404030301010803" pitchFamily="18" charset="0"/>
              </a:rPr>
              <a:t>Use minimal text</a:t>
            </a:r>
          </a:p>
          <a:p>
            <a:pPr marL="571500" indent="-317500">
              <a:lnSpc>
                <a:spcPts val="4020"/>
              </a:lnSpc>
              <a:buFont typeface="Arial" panose="020B0604020202020204" pitchFamily="34" charset="0"/>
              <a:buChar char="•"/>
            </a:pPr>
            <a:r>
              <a:rPr lang="en-US" sz="3600" b="1" dirty="0">
                <a:latin typeface="Garamond" panose="02020404030301010803" pitchFamily="18" charset="0"/>
              </a:rPr>
              <a:t>Use easy to interpret graphs</a:t>
            </a:r>
          </a:p>
          <a:p>
            <a:pPr marL="571500" indent="-317500">
              <a:lnSpc>
                <a:spcPts val="4020"/>
              </a:lnSpc>
              <a:buFont typeface="Arial" panose="020B0604020202020204" pitchFamily="34" charset="0"/>
              <a:buChar char="•"/>
            </a:pPr>
            <a:r>
              <a:rPr lang="en-US" sz="3600" b="1" dirty="0">
                <a:latin typeface="Garamond" panose="02020404030301010803" pitchFamily="18" charset="0"/>
              </a:rPr>
              <a:t>Balance words with graphics</a:t>
            </a:r>
          </a:p>
          <a:p>
            <a:endParaRPr lang="en-US" sz="3600" dirty="0">
              <a:latin typeface="Garamond" panose="02020404030301010803" pitchFamily="18" charset="0"/>
            </a:endParaRPr>
          </a:p>
        </p:txBody>
      </p:sp>
      <p:sp>
        <p:nvSpPr>
          <p:cNvPr id="114" name="Rectangle 113">
            <a:extLst>
              <a:ext uri="{FF2B5EF4-FFF2-40B4-BE49-F238E27FC236}">
                <a16:creationId xmlns:a16="http://schemas.microsoft.com/office/drawing/2014/main" id="{30116923-AAA1-014B-990A-984AD89589CE}"/>
              </a:ext>
            </a:extLst>
          </p:cNvPr>
          <p:cNvSpPr/>
          <p:nvPr/>
        </p:nvSpPr>
        <p:spPr>
          <a:xfrm>
            <a:off x="20676832" y="26194876"/>
            <a:ext cx="5098738" cy="553998"/>
          </a:xfrm>
          <a:prstGeom prst="rect">
            <a:avLst/>
          </a:prstGeom>
        </p:spPr>
        <p:txBody>
          <a:bodyPr wrap="square">
            <a:spAutoFit/>
          </a:bodyPr>
          <a:lstStyle/>
          <a:p>
            <a:r>
              <a:rPr lang="en-US" sz="2800" i="1" dirty="0">
                <a:solidFill>
                  <a:srgbClr val="000000"/>
                </a:solidFill>
                <a:latin typeface="Garamond" panose="02020404030301010803" pitchFamily="18" charset="0"/>
                <a:cs typeface="Gill Sans" panose="020B0502020104020203" pitchFamily="34" charset="-79"/>
              </a:rPr>
              <a:t>Accompany pictures with simple captions</a:t>
            </a:r>
            <a:r>
              <a:rPr lang="en-US" sz="3000" i="1" dirty="0">
                <a:solidFill>
                  <a:srgbClr val="000000"/>
                </a:solidFill>
                <a:latin typeface="Garamond" panose="02020404030301010803" pitchFamily="18" charset="0"/>
                <a:cs typeface="Gill Sans" panose="020B0502020104020203" pitchFamily="34" charset="-79"/>
              </a:rPr>
              <a:t>.</a:t>
            </a:r>
            <a:endParaRPr lang="en-US" sz="3000" i="1" dirty="0">
              <a:latin typeface="Garamond" panose="02020404030301010803" pitchFamily="18" charset="0"/>
              <a:cs typeface="Gill Sans" panose="020B0502020104020203" pitchFamily="34" charset="-79"/>
            </a:endParaRPr>
          </a:p>
        </p:txBody>
      </p:sp>
      <p:grpSp>
        <p:nvGrpSpPr>
          <p:cNvPr id="117" name="Group 116">
            <a:extLst>
              <a:ext uri="{FF2B5EF4-FFF2-40B4-BE49-F238E27FC236}">
                <a16:creationId xmlns:a16="http://schemas.microsoft.com/office/drawing/2014/main" id="{D605A71E-F191-634B-801F-6DF83EB0A0A0}"/>
              </a:ext>
            </a:extLst>
          </p:cNvPr>
          <p:cNvGrpSpPr/>
          <p:nvPr/>
        </p:nvGrpSpPr>
        <p:grpSpPr>
          <a:xfrm>
            <a:off x="5840348" y="10809519"/>
            <a:ext cx="3226118" cy="2716297"/>
            <a:chOff x="30629577" y="6373495"/>
            <a:chExt cx="3821619" cy="3217691"/>
          </a:xfrm>
        </p:grpSpPr>
        <p:sp>
          <p:nvSpPr>
            <p:cNvPr id="118" name="Rectangle 117">
              <a:extLst>
                <a:ext uri="{FF2B5EF4-FFF2-40B4-BE49-F238E27FC236}">
                  <a16:creationId xmlns:a16="http://schemas.microsoft.com/office/drawing/2014/main" id="{2D7B98AB-954D-5949-B38D-8F0B7CA0BD8C}"/>
                </a:ext>
              </a:extLst>
            </p:cNvPr>
            <p:cNvSpPr/>
            <p:nvPr/>
          </p:nvSpPr>
          <p:spPr>
            <a:xfrm>
              <a:off x="30629577" y="6373495"/>
              <a:ext cx="3821619" cy="3217691"/>
            </a:xfrm>
            <a:prstGeom prst="rect">
              <a:avLst/>
            </a:prstGeom>
            <a:solidFill>
              <a:schemeClr val="bg1">
                <a:lumMod val="65000"/>
              </a:schemeClr>
            </a:solidFill>
            <a:ln w="50800">
              <a:solidFill>
                <a:srgbClr val="161E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9" name="Lightning Bolt 118">
              <a:extLst>
                <a:ext uri="{FF2B5EF4-FFF2-40B4-BE49-F238E27FC236}">
                  <a16:creationId xmlns:a16="http://schemas.microsoft.com/office/drawing/2014/main" id="{4BF2FE8E-0FDE-DC4C-870D-147563D75293}"/>
                </a:ext>
              </a:extLst>
            </p:cNvPr>
            <p:cNvSpPr/>
            <p:nvPr/>
          </p:nvSpPr>
          <p:spPr>
            <a:xfrm>
              <a:off x="32052773" y="7637523"/>
              <a:ext cx="1499602" cy="1666503"/>
            </a:xfrm>
            <a:prstGeom prst="lightningBolt">
              <a:avLst/>
            </a:prstGeom>
            <a:solidFill>
              <a:srgbClr val="F4DA40"/>
            </a:solidFill>
            <a:ln>
              <a:solidFill>
                <a:srgbClr val="161E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1" name="Cloud 120">
              <a:extLst>
                <a:ext uri="{FF2B5EF4-FFF2-40B4-BE49-F238E27FC236}">
                  <a16:creationId xmlns:a16="http://schemas.microsoft.com/office/drawing/2014/main" id="{CA49E3CC-B876-7E4F-BAA0-7BBD84BC523A}"/>
                </a:ext>
              </a:extLst>
            </p:cNvPr>
            <p:cNvSpPr/>
            <p:nvPr/>
          </p:nvSpPr>
          <p:spPr>
            <a:xfrm>
              <a:off x="31000162" y="6726034"/>
              <a:ext cx="2860594" cy="1822979"/>
            </a:xfrm>
            <a:prstGeom prst="cloud">
              <a:avLst/>
            </a:prstGeom>
            <a:solidFill>
              <a:schemeClr val="bg1">
                <a:lumMod val="85000"/>
              </a:schemeClr>
            </a:solidFill>
            <a:ln>
              <a:solidFill>
                <a:srgbClr val="161E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2" name="Rectangle 121">
            <a:extLst>
              <a:ext uri="{FF2B5EF4-FFF2-40B4-BE49-F238E27FC236}">
                <a16:creationId xmlns:a16="http://schemas.microsoft.com/office/drawing/2014/main" id="{6FB5A642-4F9B-3845-8509-29AB7EF6DB4A}"/>
              </a:ext>
            </a:extLst>
          </p:cNvPr>
          <p:cNvSpPr/>
          <p:nvPr/>
        </p:nvSpPr>
        <p:spPr>
          <a:xfrm>
            <a:off x="5822033" y="13593723"/>
            <a:ext cx="3176389" cy="1384995"/>
          </a:xfrm>
          <a:prstGeom prst="rect">
            <a:avLst/>
          </a:prstGeom>
        </p:spPr>
        <p:txBody>
          <a:bodyPr wrap="square">
            <a:spAutoFit/>
          </a:bodyPr>
          <a:lstStyle/>
          <a:p>
            <a:r>
              <a:rPr lang="en-US" sz="2800" i="1" dirty="0">
                <a:solidFill>
                  <a:srgbClr val="000000"/>
                </a:solidFill>
                <a:latin typeface="Garamond" panose="02020404030301010803" pitchFamily="18" charset="0"/>
                <a:cs typeface="Gill Sans" panose="020B0502020104020203" pitchFamily="34" charset="-79"/>
              </a:rPr>
              <a:t>Accompany pictures </a:t>
            </a:r>
          </a:p>
          <a:p>
            <a:r>
              <a:rPr lang="en-US" sz="2800" i="1" dirty="0">
                <a:solidFill>
                  <a:srgbClr val="000000"/>
                </a:solidFill>
                <a:latin typeface="Garamond" panose="02020404030301010803" pitchFamily="18" charset="0"/>
                <a:cs typeface="Gill Sans" panose="020B0502020104020203" pitchFamily="34" charset="-79"/>
              </a:rPr>
              <a:t>with simple captions to explain them.</a:t>
            </a:r>
            <a:r>
              <a:rPr lang="en-US" sz="2800" b="1" i="1" dirty="0">
                <a:solidFill>
                  <a:srgbClr val="000000"/>
                </a:solidFill>
                <a:latin typeface="Garamond" panose="02020404030301010803" pitchFamily="18" charset="0"/>
                <a:cs typeface="Gill Sans" panose="020B0502020104020203" pitchFamily="34" charset="-79"/>
              </a:rPr>
              <a:t> </a:t>
            </a:r>
            <a:endParaRPr lang="en-US" sz="2800" i="1" dirty="0">
              <a:latin typeface="Garamond" panose="02020404030301010803" pitchFamily="18" charset="0"/>
              <a:cs typeface="Gill Sans" panose="020B0502020104020203" pitchFamily="34" charset="-79"/>
            </a:endParaRPr>
          </a:p>
        </p:txBody>
      </p:sp>
      <p:sp>
        <p:nvSpPr>
          <p:cNvPr id="125" name="Text Box 24">
            <a:extLst>
              <a:ext uri="{FF2B5EF4-FFF2-40B4-BE49-F238E27FC236}">
                <a16:creationId xmlns:a16="http://schemas.microsoft.com/office/drawing/2014/main" id="{4FF3F3DB-BD52-6844-B2F0-50AB7C3F93D6}"/>
              </a:ext>
            </a:extLst>
          </p:cNvPr>
          <p:cNvSpPr txBox="1">
            <a:spLocks noChangeArrowheads="1"/>
          </p:cNvSpPr>
          <p:nvPr/>
        </p:nvSpPr>
        <p:spPr bwMode="auto">
          <a:xfrm>
            <a:off x="19708983" y="8844040"/>
            <a:ext cx="5762269" cy="1464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52689" tIns="176345" rIns="352689" bIns="176345">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3600" dirty="0">
                <a:solidFill>
                  <a:srgbClr val="000000"/>
                </a:solidFill>
                <a:latin typeface="Garamond" panose="02020404030301010803" pitchFamily="18" charset="0"/>
                <a:cs typeface="Gill Sans" panose="020B0502020104020203" pitchFamily="34" charset="-79"/>
              </a:rPr>
              <a:t>You could write a paragraph explaining key findings here.</a:t>
            </a:r>
            <a:endParaRPr lang="en-US" sz="3600" dirty="0">
              <a:latin typeface="Garamond" panose="02020404030301010803" pitchFamily="18" charset="0"/>
              <a:cs typeface="Gill Sans" panose="020B0502020104020203" pitchFamily="34" charset="-79"/>
            </a:endParaRPr>
          </a:p>
        </p:txBody>
      </p:sp>
      <p:sp>
        <p:nvSpPr>
          <p:cNvPr id="129" name="Rectangle 128">
            <a:extLst>
              <a:ext uri="{FF2B5EF4-FFF2-40B4-BE49-F238E27FC236}">
                <a16:creationId xmlns:a16="http://schemas.microsoft.com/office/drawing/2014/main" id="{816FD376-1DE6-244D-9997-F6054772C4ED}"/>
              </a:ext>
            </a:extLst>
          </p:cNvPr>
          <p:cNvSpPr/>
          <p:nvPr/>
        </p:nvSpPr>
        <p:spPr>
          <a:xfrm>
            <a:off x="28096911" y="15665304"/>
            <a:ext cx="7147273" cy="1200329"/>
          </a:xfrm>
          <a:prstGeom prst="rect">
            <a:avLst/>
          </a:prstGeom>
        </p:spPr>
        <p:txBody>
          <a:bodyPr wrap="square">
            <a:spAutoFit/>
          </a:bodyPr>
          <a:lstStyle/>
          <a:p>
            <a:r>
              <a:rPr lang="en-US" sz="3600" dirty="0">
                <a:latin typeface="Garamond" panose="02020404030301010803" pitchFamily="18" charset="0"/>
              </a:rPr>
              <a:t>For example: MSC Graphics </a:t>
            </a:r>
            <a:br>
              <a:rPr lang="en-US" sz="3600" dirty="0">
                <a:latin typeface="Garamond" panose="02020404030301010803" pitchFamily="18" charset="0"/>
              </a:rPr>
            </a:br>
            <a:r>
              <a:rPr lang="en-US" sz="3600" dirty="0">
                <a:latin typeface="Garamond" panose="02020404030301010803" pitchFamily="18" charset="0"/>
              </a:rPr>
              <a:t>and/or a Faculty Member. </a:t>
            </a:r>
            <a:endParaRPr lang="en-US" sz="3600" dirty="0">
              <a:effectLst/>
              <a:latin typeface="Garamond" panose="02020404030301010803" pitchFamily="18" charset="0"/>
            </a:endParaRPr>
          </a:p>
        </p:txBody>
      </p:sp>
      <p:graphicFrame>
        <p:nvGraphicFramePr>
          <p:cNvPr id="136" name="Chart 135">
            <a:extLst>
              <a:ext uri="{FF2B5EF4-FFF2-40B4-BE49-F238E27FC236}">
                <a16:creationId xmlns:a16="http://schemas.microsoft.com/office/drawing/2014/main" id="{E63F1588-6997-E946-84C7-12DED95FB981}"/>
              </a:ext>
            </a:extLst>
          </p:cNvPr>
          <p:cNvGraphicFramePr/>
          <p:nvPr>
            <p:extLst>
              <p:ext uri="{D42A27DB-BD31-4B8C-83A1-F6EECF244321}">
                <p14:modId xmlns:p14="http://schemas.microsoft.com/office/powerpoint/2010/main" val="3716989275"/>
              </p:ext>
            </p:extLst>
          </p:nvPr>
        </p:nvGraphicFramePr>
        <p:xfrm>
          <a:off x="12366889" y="11512836"/>
          <a:ext cx="12861803" cy="6042706"/>
        </p:xfrm>
        <a:graphic>
          <a:graphicData uri="http://schemas.openxmlformats.org/drawingml/2006/chart">
            <c:chart xmlns:c="http://schemas.openxmlformats.org/drawingml/2006/chart" xmlns:r="http://schemas.openxmlformats.org/officeDocument/2006/relationships" r:id="rId3"/>
          </a:graphicData>
        </a:graphic>
      </p:graphicFrame>
      <p:sp>
        <p:nvSpPr>
          <p:cNvPr id="151" name="Rectangle 150">
            <a:extLst>
              <a:ext uri="{FF2B5EF4-FFF2-40B4-BE49-F238E27FC236}">
                <a16:creationId xmlns:a16="http://schemas.microsoft.com/office/drawing/2014/main" id="{BE364885-5909-E247-A8AA-373DAF4A5435}"/>
              </a:ext>
            </a:extLst>
          </p:cNvPr>
          <p:cNvSpPr/>
          <p:nvPr/>
        </p:nvSpPr>
        <p:spPr>
          <a:xfrm>
            <a:off x="12590986" y="17705067"/>
            <a:ext cx="11869214" cy="954107"/>
          </a:xfrm>
          <a:prstGeom prst="rect">
            <a:avLst/>
          </a:prstGeom>
        </p:spPr>
        <p:txBody>
          <a:bodyPr wrap="square">
            <a:spAutoFit/>
          </a:bodyPr>
          <a:lstStyle/>
          <a:p>
            <a:r>
              <a:rPr lang="en-US" sz="2800" i="1" dirty="0">
                <a:solidFill>
                  <a:srgbClr val="000000"/>
                </a:solidFill>
                <a:latin typeface="Garamond" panose="02020404030301010803" pitchFamily="18" charset="0"/>
                <a:cs typeface="Gill Sans" panose="020B0502020104020203" pitchFamily="34" charset="-79"/>
              </a:rPr>
              <a:t>Accompany charts with simple captions to explain them. Click on the chart above and click on “chart design” in the menu bar to select different styles and  edit the data in excel.</a:t>
            </a:r>
            <a:endParaRPr lang="en-US" sz="2800" i="1" dirty="0">
              <a:latin typeface="Garamond" panose="02020404030301010803" pitchFamily="18" charset="0"/>
              <a:cs typeface="Gill Sans" panose="020B0502020104020203" pitchFamily="34" charset="-79"/>
            </a:endParaRPr>
          </a:p>
        </p:txBody>
      </p:sp>
      <p:sp>
        <p:nvSpPr>
          <p:cNvPr id="156" name="Rectangle 155">
            <a:extLst>
              <a:ext uri="{FF2B5EF4-FFF2-40B4-BE49-F238E27FC236}">
                <a16:creationId xmlns:a16="http://schemas.microsoft.com/office/drawing/2014/main" id="{2400AC12-BA34-594D-B596-7A2791D49332}"/>
              </a:ext>
            </a:extLst>
          </p:cNvPr>
          <p:cNvSpPr/>
          <p:nvPr/>
        </p:nvSpPr>
        <p:spPr>
          <a:xfrm>
            <a:off x="31522227" y="10031479"/>
            <a:ext cx="3176389" cy="1384995"/>
          </a:xfrm>
          <a:prstGeom prst="rect">
            <a:avLst/>
          </a:prstGeom>
        </p:spPr>
        <p:txBody>
          <a:bodyPr wrap="square">
            <a:spAutoFit/>
          </a:bodyPr>
          <a:lstStyle/>
          <a:p>
            <a:r>
              <a:rPr lang="en-US" sz="2800" i="1" dirty="0">
                <a:solidFill>
                  <a:srgbClr val="000000"/>
                </a:solidFill>
                <a:latin typeface="Garamond" panose="02020404030301010803" pitchFamily="18" charset="0"/>
                <a:cs typeface="Gill Sans" panose="020B0502020104020203" pitchFamily="34" charset="-79"/>
              </a:rPr>
              <a:t>Accompany pictures </a:t>
            </a:r>
          </a:p>
          <a:p>
            <a:r>
              <a:rPr lang="en-US" sz="2800" i="1" dirty="0">
                <a:solidFill>
                  <a:srgbClr val="000000"/>
                </a:solidFill>
                <a:latin typeface="Garamond" panose="02020404030301010803" pitchFamily="18" charset="0"/>
                <a:cs typeface="Gill Sans" panose="020B0502020104020203" pitchFamily="34" charset="-79"/>
              </a:rPr>
              <a:t>with simple captions to explain them. </a:t>
            </a:r>
            <a:endParaRPr lang="en-US" sz="2800" i="1" dirty="0">
              <a:latin typeface="Garamond" panose="02020404030301010803" pitchFamily="18" charset="0"/>
              <a:cs typeface="Gill Sans" panose="020B0502020104020203" pitchFamily="34" charset="-79"/>
            </a:endParaRPr>
          </a:p>
        </p:txBody>
      </p:sp>
      <p:grpSp>
        <p:nvGrpSpPr>
          <p:cNvPr id="16" name="Group 15">
            <a:extLst>
              <a:ext uri="{FF2B5EF4-FFF2-40B4-BE49-F238E27FC236}">
                <a16:creationId xmlns:a16="http://schemas.microsoft.com/office/drawing/2014/main" id="{7CDF2B27-4033-E349-8297-48E1B1680B5A}"/>
              </a:ext>
            </a:extLst>
          </p:cNvPr>
          <p:cNvGrpSpPr/>
          <p:nvPr/>
        </p:nvGrpSpPr>
        <p:grpSpPr>
          <a:xfrm>
            <a:off x="28505774" y="10146040"/>
            <a:ext cx="2482590" cy="2090268"/>
            <a:chOff x="28505774" y="10146040"/>
            <a:chExt cx="2482590" cy="2090268"/>
          </a:xfrm>
        </p:grpSpPr>
        <p:sp>
          <p:nvSpPr>
            <p:cNvPr id="153" name="Rectangle 152">
              <a:extLst>
                <a:ext uri="{FF2B5EF4-FFF2-40B4-BE49-F238E27FC236}">
                  <a16:creationId xmlns:a16="http://schemas.microsoft.com/office/drawing/2014/main" id="{05C717B3-54FF-8B44-A320-19C6A0F82A06}"/>
                </a:ext>
              </a:extLst>
            </p:cNvPr>
            <p:cNvSpPr/>
            <p:nvPr/>
          </p:nvSpPr>
          <p:spPr>
            <a:xfrm>
              <a:off x="28505774" y="10146040"/>
              <a:ext cx="2482590" cy="2090268"/>
            </a:xfrm>
            <a:prstGeom prst="rect">
              <a:avLst/>
            </a:prstGeom>
            <a:solidFill>
              <a:schemeClr val="bg1">
                <a:lumMod val="85000"/>
              </a:schemeClr>
            </a:solidFill>
            <a:ln w="50800">
              <a:solidFill>
                <a:srgbClr val="161E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Document 18">
              <a:extLst>
                <a:ext uri="{FF2B5EF4-FFF2-40B4-BE49-F238E27FC236}">
                  <a16:creationId xmlns:a16="http://schemas.microsoft.com/office/drawing/2014/main" id="{A736A1D8-387F-4A4B-9893-9C3A7A8E404B}"/>
                </a:ext>
              </a:extLst>
            </p:cNvPr>
            <p:cNvSpPr/>
            <p:nvPr/>
          </p:nvSpPr>
          <p:spPr>
            <a:xfrm rot="10800000">
              <a:off x="28509036" y="11415652"/>
              <a:ext cx="2479328" cy="820656"/>
            </a:xfrm>
            <a:prstGeom prst="flowChartDocumen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ardrop 21">
              <a:extLst>
                <a:ext uri="{FF2B5EF4-FFF2-40B4-BE49-F238E27FC236}">
                  <a16:creationId xmlns:a16="http://schemas.microsoft.com/office/drawing/2014/main" id="{810740D9-D49E-1546-A6B2-F6D73E461BB2}"/>
                </a:ext>
              </a:extLst>
            </p:cNvPr>
            <p:cNvSpPr/>
            <p:nvPr/>
          </p:nvSpPr>
          <p:spPr>
            <a:xfrm rot="17100000">
              <a:off x="28764032" y="11022755"/>
              <a:ext cx="336839" cy="336839"/>
            </a:xfrm>
            <a:prstGeom prst="teardrop">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7" name="Teardrop 156">
              <a:extLst>
                <a:ext uri="{FF2B5EF4-FFF2-40B4-BE49-F238E27FC236}">
                  <a16:creationId xmlns:a16="http://schemas.microsoft.com/office/drawing/2014/main" id="{AE0161A2-07D1-8046-8702-5283D8C5CCA6}"/>
                </a:ext>
              </a:extLst>
            </p:cNvPr>
            <p:cNvSpPr/>
            <p:nvPr/>
          </p:nvSpPr>
          <p:spPr>
            <a:xfrm rot="17100000">
              <a:off x="28980651" y="10364718"/>
              <a:ext cx="428930" cy="428930"/>
            </a:xfrm>
            <a:prstGeom prst="teardrop">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8" name="Teardrop 157">
              <a:extLst>
                <a:ext uri="{FF2B5EF4-FFF2-40B4-BE49-F238E27FC236}">
                  <a16:creationId xmlns:a16="http://schemas.microsoft.com/office/drawing/2014/main" id="{7D19EFA1-5590-194B-A9AD-0DF3B89AD1B3}"/>
                </a:ext>
              </a:extLst>
            </p:cNvPr>
            <p:cNvSpPr/>
            <p:nvPr/>
          </p:nvSpPr>
          <p:spPr>
            <a:xfrm rot="17100000">
              <a:off x="29650259" y="10949460"/>
              <a:ext cx="336839" cy="336839"/>
            </a:xfrm>
            <a:prstGeom prst="teardrop">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9" name="Teardrop 158">
              <a:extLst>
                <a:ext uri="{FF2B5EF4-FFF2-40B4-BE49-F238E27FC236}">
                  <a16:creationId xmlns:a16="http://schemas.microsoft.com/office/drawing/2014/main" id="{0AD3262E-B49D-3C4D-BFD3-43CD683201A4}"/>
                </a:ext>
              </a:extLst>
            </p:cNvPr>
            <p:cNvSpPr/>
            <p:nvPr/>
          </p:nvSpPr>
          <p:spPr>
            <a:xfrm rot="17100000">
              <a:off x="30001539" y="10296324"/>
              <a:ext cx="428930" cy="428930"/>
            </a:xfrm>
            <a:prstGeom prst="teardrop">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0" name="Teardrop 159">
              <a:extLst>
                <a:ext uri="{FF2B5EF4-FFF2-40B4-BE49-F238E27FC236}">
                  <a16:creationId xmlns:a16="http://schemas.microsoft.com/office/drawing/2014/main" id="{28A900A3-2044-9840-900A-458E5829E2DC}"/>
                </a:ext>
              </a:extLst>
            </p:cNvPr>
            <p:cNvSpPr/>
            <p:nvPr/>
          </p:nvSpPr>
          <p:spPr>
            <a:xfrm rot="17100000">
              <a:off x="30523303" y="10879699"/>
              <a:ext cx="336839" cy="336839"/>
            </a:xfrm>
            <a:prstGeom prst="teardrop">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63" name="Graphic 162">
            <a:extLst>
              <a:ext uri="{FF2B5EF4-FFF2-40B4-BE49-F238E27FC236}">
                <a16:creationId xmlns:a16="http://schemas.microsoft.com/office/drawing/2014/main" id="{15D90611-D4E8-BB41-B20A-8C14953C770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116589" y="23259582"/>
            <a:ext cx="2821476" cy="2821476"/>
          </a:xfrm>
          <a:prstGeom prst="rect">
            <a:avLst/>
          </a:prstGeom>
        </p:spPr>
      </p:pic>
      <p:sp>
        <p:nvSpPr>
          <p:cNvPr id="164" name="Rectangle 163">
            <a:extLst>
              <a:ext uri="{FF2B5EF4-FFF2-40B4-BE49-F238E27FC236}">
                <a16:creationId xmlns:a16="http://schemas.microsoft.com/office/drawing/2014/main" id="{62C3221B-4086-E647-9B68-E7C733747031}"/>
              </a:ext>
            </a:extLst>
          </p:cNvPr>
          <p:cNvSpPr/>
          <p:nvPr/>
        </p:nvSpPr>
        <p:spPr>
          <a:xfrm>
            <a:off x="28187596" y="23250594"/>
            <a:ext cx="3475174" cy="3416320"/>
          </a:xfrm>
          <a:prstGeom prst="rect">
            <a:avLst/>
          </a:prstGeom>
        </p:spPr>
        <p:txBody>
          <a:bodyPr wrap="square">
            <a:spAutoFit/>
          </a:bodyPr>
          <a:lstStyle/>
          <a:p>
            <a:r>
              <a:rPr lang="en-US" sz="3600" dirty="0">
                <a:solidFill>
                  <a:srgbClr val="000000"/>
                </a:solidFill>
                <a:latin typeface="Garamond" panose="02020404030301010803" pitchFamily="18" charset="0"/>
                <a:cs typeface="Gill Sans" panose="020B0502020104020203" pitchFamily="34" charset="-79"/>
              </a:rPr>
              <a:t>S. Shipley, “A Visual Language”, Feb. 4, 2003 https://usna.edu/MSC/Graphics</a:t>
            </a:r>
            <a:endParaRPr lang="en-US" sz="3600" dirty="0">
              <a:solidFill>
                <a:srgbClr val="000000"/>
              </a:solidFill>
              <a:latin typeface="Gill Sans MT" panose="020B0502020104020203" pitchFamily="34" charset="77"/>
              <a:cs typeface="Gill Sans" panose="020B0502020104020203" pitchFamily="34" charset="-79"/>
            </a:endParaRPr>
          </a:p>
          <a:p>
            <a:endParaRPr lang="en-US" sz="3600" dirty="0">
              <a:latin typeface="Gill Sans MT" panose="020B0502020104020203" pitchFamily="34" charset="77"/>
              <a:cs typeface="Gill Sans" panose="020B0502020104020203" pitchFamily="34" charset="-79"/>
            </a:endParaRPr>
          </a:p>
        </p:txBody>
      </p:sp>
      <p:grpSp>
        <p:nvGrpSpPr>
          <p:cNvPr id="168" name="Group 167">
            <a:extLst>
              <a:ext uri="{FF2B5EF4-FFF2-40B4-BE49-F238E27FC236}">
                <a16:creationId xmlns:a16="http://schemas.microsoft.com/office/drawing/2014/main" id="{F58E4C51-29F2-B94C-9C45-596DC2A3FE40}"/>
              </a:ext>
            </a:extLst>
          </p:cNvPr>
          <p:cNvGrpSpPr/>
          <p:nvPr/>
        </p:nvGrpSpPr>
        <p:grpSpPr>
          <a:xfrm>
            <a:off x="21520118" y="1073028"/>
            <a:ext cx="2765706" cy="2765706"/>
            <a:chOff x="32241586" y="988835"/>
            <a:chExt cx="3025875" cy="3025875"/>
          </a:xfrm>
        </p:grpSpPr>
        <p:sp>
          <p:nvSpPr>
            <p:cNvPr id="169" name="Oval 168">
              <a:extLst>
                <a:ext uri="{FF2B5EF4-FFF2-40B4-BE49-F238E27FC236}">
                  <a16:creationId xmlns:a16="http://schemas.microsoft.com/office/drawing/2014/main" id="{BEB4F24F-EA32-0A4F-A2D3-0F5B55668D5A}"/>
                </a:ext>
              </a:extLst>
            </p:cNvPr>
            <p:cNvSpPr/>
            <p:nvPr/>
          </p:nvSpPr>
          <p:spPr>
            <a:xfrm>
              <a:off x="32241586" y="988835"/>
              <a:ext cx="3025875" cy="3025875"/>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0" name="Rectangle 169">
              <a:extLst>
                <a:ext uri="{FF2B5EF4-FFF2-40B4-BE49-F238E27FC236}">
                  <a16:creationId xmlns:a16="http://schemas.microsoft.com/office/drawing/2014/main" id="{7F38D1E9-1797-8040-B133-911B42222A23}"/>
                </a:ext>
              </a:extLst>
            </p:cNvPr>
            <p:cNvSpPr/>
            <p:nvPr/>
          </p:nvSpPr>
          <p:spPr>
            <a:xfrm>
              <a:off x="32349746" y="1665624"/>
              <a:ext cx="2809554" cy="1616300"/>
            </a:xfrm>
            <a:prstGeom prst="rect">
              <a:avLst/>
            </a:prstGeom>
            <a:ln>
              <a:noFill/>
            </a:ln>
          </p:spPr>
          <p:txBody>
            <a:bodyPr wrap="square">
              <a:spAutoFit/>
            </a:bodyPr>
            <a:lstStyle/>
            <a:p>
              <a:pPr algn="ctr"/>
              <a:r>
                <a:rPr lang="en-US" sz="3000" b="1" dirty="0">
                  <a:solidFill>
                    <a:srgbClr val="002554"/>
                  </a:solidFill>
                  <a:latin typeface="Garamond" panose="02020404030301010803" pitchFamily="18" charset="0"/>
                  <a:cs typeface="Gill Sans" panose="020B0502020104020203" pitchFamily="34" charset="-79"/>
                </a:rPr>
                <a:t>Insert</a:t>
              </a:r>
            </a:p>
            <a:p>
              <a:pPr algn="ctr"/>
              <a:r>
                <a:rPr lang="en-US" sz="3000" b="1" dirty="0">
                  <a:solidFill>
                    <a:srgbClr val="002554"/>
                  </a:solidFill>
                  <a:latin typeface="Garamond" panose="02020404030301010803" pitchFamily="18" charset="0"/>
                  <a:cs typeface="Gill Sans" panose="020B0502020104020203" pitchFamily="34" charset="-79"/>
                </a:rPr>
                <a:t>Department</a:t>
              </a:r>
            </a:p>
            <a:p>
              <a:pPr algn="ctr"/>
              <a:r>
                <a:rPr lang="en-US" sz="3000" b="1" dirty="0">
                  <a:solidFill>
                    <a:srgbClr val="002554"/>
                  </a:solidFill>
                  <a:latin typeface="Garamond" panose="02020404030301010803" pitchFamily="18" charset="0"/>
                  <a:cs typeface="Gill Sans" panose="020B0502020104020203" pitchFamily="34" charset="-79"/>
                </a:rPr>
                <a:t>Logo</a:t>
              </a:r>
            </a:p>
          </p:txBody>
        </p:sp>
      </p:grpSp>
      <p:graphicFrame>
        <p:nvGraphicFramePr>
          <p:cNvPr id="34" name="Diagram 33">
            <a:extLst>
              <a:ext uri="{FF2B5EF4-FFF2-40B4-BE49-F238E27FC236}">
                <a16:creationId xmlns:a16="http://schemas.microsoft.com/office/drawing/2014/main" id="{C75C7D23-CA08-1319-32F0-6663FB36B220}"/>
              </a:ext>
            </a:extLst>
          </p:cNvPr>
          <p:cNvGraphicFramePr/>
          <p:nvPr>
            <p:extLst>
              <p:ext uri="{D42A27DB-BD31-4B8C-83A1-F6EECF244321}">
                <p14:modId xmlns:p14="http://schemas.microsoft.com/office/powerpoint/2010/main" val="3400038576"/>
              </p:ext>
            </p:extLst>
          </p:nvPr>
        </p:nvGraphicFramePr>
        <p:xfrm>
          <a:off x="1936830" y="22616876"/>
          <a:ext cx="8216409" cy="450339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6" name="Rectangle 35">
            <a:extLst>
              <a:ext uri="{FF2B5EF4-FFF2-40B4-BE49-F238E27FC236}">
                <a16:creationId xmlns:a16="http://schemas.microsoft.com/office/drawing/2014/main" id="{CFBCEFE5-A0A8-0B89-09D2-CBDC936C94BD}"/>
              </a:ext>
            </a:extLst>
          </p:cNvPr>
          <p:cNvSpPr/>
          <p:nvPr/>
        </p:nvSpPr>
        <p:spPr>
          <a:xfrm>
            <a:off x="1858029" y="26225654"/>
            <a:ext cx="6710002" cy="523220"/>
          </a:xfrm>
          <a:prstGeom prst="rect">
            <a:avLst/>
          </a:prstGeom>
        </p:spPr>
        <p:txBody>
          <a:bodyPr wrap="square">
            <a:spAutoFit/>
          </a:bodyPr>
          <a:lstStyle/>
          <a:p>
            <a:r>
              <a:rPr lang="en-US" sz="2800" i="1" dirty="0">
                <a:solidFill>
                  <a:srgbClr val="000000"/>
                </a:solidFill>
                <a:latin typeface="Garamond" panose="02020404030301010803" pitchFamily="18" charset="0"/>
                <a:cs typeface="Gill Sans" panose="020B0502020104020203" pitchFamily="34" charset="-79"/>
              </a:rPr>
              <a:t>Smart art in the menu has configurable charts like this.</a:t>
            </a:r>
            <a:endParaRPr lang="en-US" sz="2800" i="1" dirty="0">
              <a:latin typeface="Garamond" panose="02020404030301010803" pitchFamily="18" charset="0"/>
              <a:cs typeface="Gill Sans" panose="020B0502020104020203" pitchFamily="34" charset="-79"/>
            </a:endParaRPr>
          </a:p>
        </p:txBody>
      </p:sp>
      <p:graphicFrame>
        <p:nvGraphicFramePr>
          <p:cNvPr id="38" name="Chart 37">
            <a:extLst>
              <a:ext uri="{FF2B5EF4-FFF2-40B4-BE49-F238E27FC236}">
                <a16:creationId xmlns:a16="http://schemas.microsoft.com/office/drawing/2014/main" id="{4F5DE5F4-FC65-6E64-B3D5-BCCC882A85B3}"/>
              </a:ext>
            </a:extLst>
          </p:cNvPr>
          <p:cNvGraphicFramePr/>
          <p:nvPr>
            <p:extLst>
              <p:ext uri="{D42A27DB-BD31-4B8C-83A1-F6EECF244321}">
                <p14:modId xmlns:p14="http://schemas.microsoft.com/office/powerpoint/2010/main" val="1939489848"/>
              </p:ext>
            </p:extLst>
          </p:nvPr>
        </p:nvGraphicFramePr>
        <p:xfrm>
          <a:off x="12422566" y="20690806"/>
          <a:ext cx="7580092" cy="5053394"/>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3606710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Group 111">
            <a:extLst>
              <a:ext uri="{FF2B5EF4-FFF2-40B4-BE49-F238E27FC236}">
                <a16:creationId xmlns:a16="http://schemas.microsoft.com/office/drawing/2014/main" id="{2450E279-6391-C146-A270-23B7FDEF3866}"/>
              </a:ext>
            </a:extLst>
          </p:cNvPr>
          <p:cNvGrpSpPr/>
          <p:nvPr/>
        </p:nvGrpSpPr>
        <p:grpSpPr>
          <a:xfrm>
            <a:off x="20517322" y="6688309"/>
            <a:ext cx="3821619" cy="3214843"/>
            <a:chOff x="2169495" y="10809520"/>
            <a:chExt cx="3226118" cy="2716297"/>
          </a:xfrm>
        </p:grpSpPr>
        <p:sp>
          <p:nvSpPr>
            <p:cNvPr id="113" name="Rectangle 112">
              <a:extLst>
                <a:ext uri="{FF2B5EF4-FFF2-40B4-BE49-F238E27FC236}">
                  <a16:creationId xmlns:a16="http://schemas.microsoft.com/office/drawing/2014/main" id="{041F47F5-4B25-D14C-BAFE-C03A8A8E44B1}"/>
                </a:ext>
              </a:extLst>
            </p:cNvPr>
            <p:cNvSpPr/>
            <p:nvPr/>
          </p:nvSpPr>
          <p:spPr>
            <a:xfrm>
              <a:off x="2169495" y="10809520"/>
              <a:ext cx="3226118" cy="2716297"/>
            </a:xfrm>
            <a:prstGeom prst="rect">
              <a:avLst/>
            </a:prstGeom>
            <a:solidFill>
              <a:schemeClr val="tx2">
                <a:lumMod val="20000"/>
                <a:lumOff val="80000"/>
              </a:schemeClr>
            </a:solidFill>
            <a:ln w="50800">
              <a:solidFill>
                <a:srgbClr val="161E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Sun 113">
              <a:extLst>
                <a:ext uri="{FF2B5EF4-FFF2-40B4-BE49-F238E27FC236}">
                  <a16:creationId xmlns:a16="http://schemas.microsoft.com/office/drawing/2014/main" id="{B7C1F44B-96C2-F648-8D06-FB84BC4C738D}"/>
                </a:ext>
              </a:extLst>
            </p:cNvPr>
            <p:cNvSpPr/>
            <p:nvPr/>
          </p:nvSpPr>
          <p:spPr>
            <a:xfrm>
              <a:off x="2695494" y="11035211"/>
              <a:ext cx="2122764" cy="2122765"/>
            </a:xfrm>
            <a:prstGeom prst="sun">
              <a:avLst/>
            </a:prstGeom>
            <a:solidFill>
              <a:srgbClr val="FFC000"/>
            </a:solidFill>
            <a:ln>
              <a:solidFill>
                <a:srgbClr val="161E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2" name="Rectangle 49">
            <a:extLst>
              <a:ext uri="{FF2B5EF4-FFF2-40B4-BE49-F238E27FC236}">
                <a16:creationId xmlns:a16="http://schemas.microsoft.com/office/drawing/2014/main" id="{060CDAFE-992A-6C4D-9E0E-9018B1594255}"/>
              </a:ext>
            </a:extLst>
          </p:cNvPr>
          <p:cNvSpPr>
            <a:spLocks noChangeArrowheads="1"/>
          </p:cNvSpPr>
          <p:nvPr/>
        </p:nvSpPr>
        <p:spPr bwMode="auto">
          <a:xfrm>
            <a:off x="-30806" y="-90667"/>
            <a:ext cx="36637614" cy="4860580"/>
          </a:xfrm>
          <a:prstGeom prst="rect">
            <a:avLst/>
          </a:prstGeom>
          <a:solidFill>
            <a:srgbClr val="002554"/>
          </a:solidFill>
          <a:ln>
            <a:noFill/>
          </a:ln>
        </p:spPr>
        <p:txBody>
          <a:bodyPr lIns="352655" tIns="176326" rIns="352655" bIns="176326" anchor="ctr"/>
          <a:lstStyle/>
          <a:p>
            <a:pPr algn="ctr"/>
            <a:endParaRPr lang="en-US" sz="6938" dirty="0">
              <a:solidFill>
                <a:srgbClr val="FFFFFF"/>
              </a:solidFill>
              <a:latin typeface="Calibri" pitchFamily="34" charset="0"/>
            </a:endParaRPr>
          </a:p>
        </p:txBody>
      </p:sp>
      <p:pic>
        <p:nvPicPr>
          <p:cNvPr id="94" name="Graphic 93">
            <a:extLst>
              <a:ext uri="{FF2B5EF4-FFF2-40B4-BE49-F238E27FC236}">
                <a16:creationId xmlns:a16="http://schemas.microsoft.com/office/drawing/2014/main" id="{71CBAC01-F853-EE46-8B63-A2F4E9C8DF6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67305" y="90906"/>
            <a:ext cx="3190676" cy="4931044"/>
          </a:xfrm>
          <a:prstGeom prst="rect">
            <a:avLst/>
          </a:prstGeom>
        </p:spPr>
      </p:pic>
      <p:sp>
        <p:nvSpPr>
          <p:cNvPr id="4118" name="TextBox 6"/>
          <p:cNvSpPr txBox="1">
            <a:spLocks noChangeArrowheads="1"/>
          </p:cNvSpPr>
          <p:nvPr/>
        </p:nvSpPr>
        <p:spPr bwMode="auto">
          <a:xfrm>
            <a:off x="3581623" y="161946"/>
            <a:ext cx="29182219" cy="220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2000" b="1" dirty="0">
                <a:solidFill>
                  <a:schemeClr val="bg1"/>
                </a:solidFill>
                <a:latin typeface="Gill Sans SemiBold" panose="020B0502020104020203" pitchFamily="34" charset="-79"/>
                <a:cs typeface="Gill Sans SemiBold" panose="020B0502020104020203" pitchFamily="34" charset="-79"/>
              </a:rPr>
              <a:t>Poster Title</a:t>
            </a:r>
          </a:p>
        </p:txBody>
      </p:sp>
      <p:sp>
        <p:nvSpPr>
          <p:cNvPr id="4119" name="TextBox 7"/>
          <p:cNvSpPr txBox="1">
            <a:spLocks noChangeArrowheads="1"/>
          </p:cNvSpPr>
          <p:nvPr/>
        </p:nvSpPr>
        <p:spPr bwMode="auto">
          <a:xfrm>
            <a:off x="4074105" y="2015140"/>
            <a:ext cx="28356354" cy="2376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7000" b="1" dirty="0">
                <a:solidFill>
                  <a:schemeClr val="bg1"/>
                </a:solidFill>
                <a:latin typeface="Gill Sans SemiBold" panose="020B0502020104020203" pitchFamily="34" charset="-79"/>
                <a:cs typeface="Gill Sans SemiBold" panose="020B0502020104020203" pitchFamily="34" charset="-79"/>
              </a:rPr>
              <a:t>Midshipman 1/C First Middle Lastname</a:t>
            </a:r>
          </a:p>
          <a:p>
            <a:pPr algn="ctr" eaLnBrk="1" hangingPunct="1"/>
            <a:r>
              <a:rPr lang="en-US" sz="6000" b="1" dirty="0">
                <a:solidFill>
                  <a:schemeClr val="bg1"/>
                </a:solidFill>
                <a:latin typeface="Gill Sans SemiBold" panose="020B0502020104020203" pitchFamily="34" charset="-79"/>
                <a:cs typeface="Gill Sans SemiBold" panose="020B0502020104020203" pitchFamily="34" charset="-79"/>
              </a:rPr>
              <a:t>Professor First M. Lastname, Department</a:t>
            </a:r>
          </a:p>
        </p:txBody>
      </p:sp>
      <p:sp>
        <p:nvSpPr>
          <p:cNvPr id="37" name="Rectangle 49">
            <a:extLst>
              <a:ext uri="{FF2B5EF4-FFF2-40B4-BE49-F238E27FC236}">
                <a16:creationId xmlns:a16="http://schemas.microsoft.com/office/drawing/2014/main" id="{8B11BF2F-1CA4-164E-9BEA-361779880C2B}"/>
              </a:ext>
            </a:extLst>
          </p:cNvPr>
          <p:cNvSpPr>
            <a:spLocks noChangeArrowheads="1"/>
          </p:cNvSpPr>
          <p:nvPr/>
        </p:nvSpPr>
        <p:spPr bwMode="auto">
          <a:xfrm>
            <a:off x="-30807" y="23946293"/>
            <a:ext cx="36637614" cy="3505200"/>
          </a:xfrm>
          <a:prstGeom prst="rect">
            <a:avLst/>
          </a:prstGeom>
          <a:solidFill>
            <a:srgbClr val="B4975A"/>
          </a:solidFill>
          <a:ln>
            <a:noFill/>
          </a:ln>
        </p:spPr>
        <p:txBody>
          <a:bodyPr lIns="352655" tIns="176326" rIns="352655" bIns="176326" anchor="ctr"/>
          <a:lstStyle/>
          <a:p>
            <a:pPr algn="ctr"/>
            <a:endParaRPr lang="en-US" sz="6938" dirty="0">
              <a:solidFill>
                <a:srgbClr val="FFFFFF"/>
              </a:solidFill>
              <a:latin typeface="Calibri" pitchFamily="34" charset="0"/>
            </a:endParaRPr>
          </a:p>
        </p:txBody>
      </p:sp>
      <p:sp>
        <p:nvSpPr>
          <p:cNvPr id="42" name="TextBox 24">
            <a:extLst>
              <a:ext uri="{FF2B5EF4-FFF2-40B4-BE49-F238E27FC236}">
                <a16:creationId xmlns:a16="http://schemas.microsoft.com/office/drawing/2014/main" id="{8943A0D4-642C-3145-9E6E-B7C46020AB9C}"/>
              </a:ext>
            </a:extLst>
          </p:cNvPr>
          <p:cNvSpPr txBox="1">
            <a:spLocks noChangeArrowheads="1"/>
          </p:cNvSpPr>
          <p:nvPr/>
        </p:nvSpPr>
        <p:spPr bwMode="auto">
          <a:xfrm>
            <a:off x="1930385" y="24249487"/>
            <a:ext cx="9138082" cy="1279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6000" b="1" dirty="0">
                <a:latin typeface="Gill Sans" panose="020B0502020104020203" pitchFamily="34" charset="-79"/>
                <a:cs typeface="Gill Sans" panose="020B0502020104020203" pitchFamily="34" charset="-79"/>
              </a:rPr>
              <a:t>Acknowledgements</a:t>
            </a:r>
          </a:p>
        </p:txBody>
      </p:sp>
      <p:sp>
        <p:nvSpPr>
          <p:cNvPr id="43" name="TextBox 25">
            <a:extLst>
              <a:ext uri="{FF2B5EF4-FFF2-40B4-BE49-F238E27FC236}">
                <a16:creationId xmlns:a16="http://schemas.microsoft.com/office/drawing/2014/main" id="{4A3F43CB-B781-4E4D-B5E5-A23A6E6B8101}"/>
              </a:ext>
            </a:extLst>
          </p:cNvPr>
          <p:cNvSpPr txBox="1">
            <a:spLocks noChangeArrowheads="1"/>
          </p:cNvSpPr>
          <p:nvPr/>
        </p:nvSpPr>
        <p:spPr bwMode="auto">
          <a:xfrm>
            <a:off x="12385638" y="24222554"/>
            <a:ext cx="8486775" cy="1279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6000" b="1" dirty="0">
                <a:latin typeface="Gill Sans" panose="020B0502020104020203" pitchFamily="34" charset="-79"/>
                <a:cs typeface="Gill Sans" panose="020B0502020104020203" pitchFamily="34" charset="-79"/>
              </a:rPr>
              <a:t>References</a:t>
            </a:r>
          </a:p>
        </p:txBody>
      </p:sp>
      <p:sp>
        <p:nvSpPr>
          <p:cNvPr id="44" name="TextBox 26">
            <a:extLst>
              <a:ext uri="{FF2B5EF4-FFF2-40B4-BE49-F238E27FC236}">
                <a16:creationId xmlns:a16="http://schemas.microsoft.com/office/drawing/2014/main" id="{041FAEE6-BF97-8D47-9EFF-B6C9660D2DE2}"/>
              </a:ext>
            </a:extLst>
          </p:cNvPr>
          <p:cNvSpPr txBox="1">
            <a:spLocks noChangeArrowheads="1"/>
          </p:cNvSpPr>
          <p:nvPr/>
        </p:nvSpPr>
        <p:spPr bwMode="auto">
          <a:xfrm>
            <a:off x="26653630" y="15300342"/>
            <a:ext cx="8486775" cy="1279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6000" b="1" dirty="0">
                <a:latin typeface="Gill Sans" panose="020B0502020104020203" pitchFamily="34" charset="-79"/>
                <a:cs typeface="Gill Sans" panose="020B0502020104020203" pitchFamily="34" charset="-79"/>
              </a:rPr>
              <a:t>Conclusion</a:t>
            </a:r>
          </a:p>
        </p:txBody>
      </p:sp>
      <p:sp>
        <p:nvSpPr>
          <p:cNvPr id="45" name="TextBox 23">
            <a:extLst>
              <a:ext uri="{FF2B5EF4-FFF2-40B4-BE49-F238E27FC236}">
                <a16:creationId xmlns:a16="http://schemas.microsoft.com/office/drawing/2014/main" id="{6DA9A79D-400F-754C-B804-BE8EA2267569}"/>
              </a:ext>
            </a:extLst>
          </p:cNvPr>
          <p:cNvSpPr txBox="1">
            <a:spLocks noChangeArrowheads="1"/>
          </p:cNvSpPr>
          <p:nvPr/>
        </p:nvSpPr>
        <p:spPr bwMode="auto">
          <a:xfrm>
            <a:off x="1489004" y="15300342"/>
            <a:ext cx="8763000" cy="1279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6000" b="1" dirty="0">
                <a:latin typeface="Gill Sans" panose="020B0502020104020203" pitchFamily="34" charset="-79"/>
                <a:cs typeface="Gill Sans" panose="020B0502020104020203" pitchFamily="34" charset="-79"/>
              </a:rPr>
              <a:t>Results</a:t>
            </a:r>
          </a:p>
        </p:txBody>
      </p:sp>
      <p:sp>
        <p:nvSpPr>
          <p:cNvPr id="46" name="TextBox 20">
            <a:extLst>
              <a:ext uri="{FF2B5EF4-FFF2-40B4-BE49-F238E27FC236}">
                <a16:creationId xmlns:a16="http://schemas.microsoft.com/office/drawing/2014/main" id="{273D41C8-A218-D840-AF51-1E1488A048E0}"/>
              </a:ext>
            </a:extLst>
          </p:cNvPr>
          <p:cNvSpPr txBox="1">
            <a:spLocks noChangeArrowheads="1"/>
          </p:cNvSpPr>
          <p:nvPr/>
        </p:nvSpPr>
        <p:spPr bwMode="auto">
          <a:xfrm>
            <a:off x="1219702" y="5339204"/>
            <a:ext cx="8482013" cy="1279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6000" b="1" dirty="0">
                <a:latin typeface="Gill Sans" panose="020B0502020104020203" pitchFamily="34" charset="-79"/>
                <a:cs typeface="Gill Sans" panose="020B0502020104020203" pitchFamily="34" charset="-79"/>
              </a:rPr>
              <a:t>Abstract</a:t>
            </a:r>
          </a:p>
        </p:txBody>
      </p:sp>
      <p:sp>
        <p:nvSpPr>
          <p:cNvPr id="47" name="TextBox 28">
            <a:extLst>
              <a:ext uri="{FF2B5EF4-FFF2-40B4-BE49-F238E27FC236}">
                <a16:creationId xmlns:a16="http://schemas.microsoft.com/office/drawing/2014/main" id="{29D41331-2204-7644-BE49-D59AD2C541D3}"/>
              </a:ext>
            </a:extLst>
          </p:cNvPr>
          <p:cNvSpPr txBox="1">
            <a:spLocks noChangeArrowheads="1"/>
          </p:cNvSpPr>
          <p:nvPr/>
        </p:nvSpPr>
        <p:spPr bwMode="auto">
          <a:xfrm>
            <a:off x="1331841" y="9783547"/>
            <a:ext cx="8801100" cy="1279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6000" b="1" dirty="0">
                <a:latin typeface="Gill Sans" panose="020B0502020104020203" pitchFamily="34" charset="-79"/>
                <a:cs typeface="Gill Sans" panose="020B0502020104020203" pitchFamily="34" charset="-79"/>
              </a:rPr>
              <a:t>Methods</a:t>
            </a:r>
          </a:p>
        </p:txBody>
      </p:sp>
      <p:sp>
        <p:nvSpPr>
          <p:cNvPr id="48" name="Text Box 24">
            <a:extLst>
              <a:ext uri="{FF2B5EF4-FFF2-40B4-BE49-F238E27FC236}">
                <a16:creationId xmlns:a16="http://schemas.microsoft.com/office/drawing/2014/main" id="{DD00349C-B32A-5247-A3BF-6709CD7FD8BF}"/>
              </a:ext>
            </a:extLst>
          </p:cNvPr>
          <p:cNvSpPr txBox="1">
            <a:spLocks noChangeArrowheads="1"/>
          </p:cNvSpPr>
          <p:nvPr/>
        </p:nvSpPr>
        <p:spPr bwMode="auto">
          <a:xfrm>
            <a:off x="9470483" y="7123233"/>
            <a:ext cx="9117938" cy="1896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52689" tIns="176345" rIns="352689" bIns="176345">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571500" indent="-317500">
              <a:lnSpc>
                <a:spcPts val="4020"/>
              </a:lnSpc>
              <a:buFont typeface="Arial" panose="020B0604020202020204" pitchFamily="34" charset="0"/>
              <a:buChar char="•"/>
            </a:pPr>
            <a:r>
              <a:rPr lang="en-US" sz="3600" b="1" dirty="0">
                <a:latin typeface="Garamond" panose="02020404030301010803" pitchFamily="18" charset="0"/>
              </a:rPr>
              <a:t>Why does it matter?</a:t>
            </a:r>
          </a:p>
          <a:p>
            <a:pPr marL="571500" indent="-317500">
              <a:lnSpc>
                <a:spcPts val="4020"/>
              </a:lnSpc>
              <a:buFont typeface="Arial" panose="020B0604020202020204" pitchFamily="34" charset="0"/>
              <a:buChar char="•"/>
            </a:pPr>
            <a:r>
              <a:rPr lang="en-US" sz="3600" b="1" dirty="0">
                <a:latin typeface="Garamond" panose="02020404030301010803" pitchFamily="18" charset="0"/>
              </a:rPr>
              <a:t>What is already known?</a:t>
            </a:r>
          </a:p>
          <a:p>
            <a:pPr marL="571500" indent="-317500">
              <a:lnSpc>
                <a:spcPts val="4020"/>
              </a:lnSpc>
              <a:buFont typeface="Arial" panose="020B0604020202020204" pitchFamily="34" charset="0"/>
              <a:buChar char="•"/>
            </a:pPr>
            <a:r>
              <a:rPr lang="en-US" sz="3600" b="1" dirty="0">
                <a:latin typeface="Garamond" panose="02020404030301010803" pitchFamily="18" charset="0"/>
              </a:rPr>
              <a:t>What are you trying to accomplish?</a:t>
            </a:r>
          </a:p>
        </p:txBody>
      </p:sp>
      <p:sp>
        <p:nvSpPr>
          <p:cNvPr id="50" name="Text Box 29">
            <a:extLst>
              <a:ext uri="{FF2B5EF4-FFF2-40B4-BE49-F238E27FC236}">
                <a16:creationId xmlns:a16="http://schemas.microsoft.com/office/drawing/2014/main" id="{E128B16A-AE99-5E41-B19E-8FD07A0D68C0}"/>
              </a:ext>
            </a:extLst>
          </p:cNvPr>
          <p:cNvSpPr txBox="1">
            <a:spLocks noChangeArrowheads="1"/>
          </p:cNvSpPr>
          <p:nvPr/>
        </p:nvSpPr>
        <p:spPr bwMode="auto">
          <a:xfrm>
            <a:off x="1432140" y="11464422"/>
            <a:ext cx="7143750" cy="3377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52689" tIns="176345" rIns="352689" bIns="176345">
            <a:spAutoFit/>
          </a:bodyPr>
          <a:lstStyle>
            <a:lvl1pPr marL="171450" indent="-17145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3600" dirty="0">
                <a:latin typeface="Garamond" panose="02020404030301010803" pitchFamily="18" charset="0"/>
              </a:rPr>
              <a:t>What steps did you take?</a:t>
            </a:r>
          </a:p>
          <a:p>
            <a:endParaRPr lang="en-US" sz="3600" dirty="0">
              <a:latin typeface="Garamond" panose="02020404030301010803" pitchFamily="18" charset="0"/>
            </a:endParaRPr>
          </a:p>
          <a:p>
            <a:pPr marL="571500" indent="-317500">
              <a:lnSpc>
                <a:spcPts val="4020"/>
              </a:lnSpc>
              <a:buFont typeface="Arial" panose="020B0604020202020204" pitchFamily="34" charset="0"/>
              <a:buChar char="•"/>
            </a:pPr>
            <a:r>
              <a:rPr lang="en-US" sz="3600" b="1" dirty="0">
                <a:latin typeface="Garamond" panose="02020404030301010803" pitchFamily="18" charset="0"/>
              </a:rPr>
              <a:t>Explain scientific method</a:t>
            </a:r>
          </a:p>
          <a:p>
            <a:pPr marL="571500" indent="-317500">
              <a:lnSpc>
                <a:spcPts val="4020"/>
              </a:lnSpc>
              <a:buFont typeface="Arial" panose="020B0604020202020204" pitchFamily="34" charset="0"/>
              <a:buChar char="•"/>
            </a:pPr>
            <a:r>
              <a:rPr lang="en-US" sz="3600" b="1" dirty="0">
                <a:latin typeface="Garamond" panose="02020404030301010803" pitchFamily="18" charset="0"/>
              </a:rPr>
              <a:t>Focus on the big picture</a:t>
            </a:r>
            <a:endParaRPr lang="en-US" sz="3600" dirty="0">
              <a:latin typeface="Garamond" panose="02020404030301010803" pitchFamily="18" charset="0"/>
            </a:endParaRPr>
          </a:p>
          <a:p>
            <a:pPr eaLnBrk="1" hangingPunct="1">
              <a:spcBef>
                <a:spcPct val="50000"/>
              </a:spcBef>
              <a:buFontTx/>
              <a:buChar char="•"/>
            </a:pPr>
            <a:endParaRPr lang="en-US" sz="3844" dirty="0"/>
          </a:p>
        </p:txBody>
      </p:sp>
      <p:sp>
        <p:nvSpPr>
          <p:cNvPr id="51" name="Text Box 24">
            <a:extLst>
              <a:ext uri="{FF2B5EF4-FFF2-40B4-BE49-F238E27FC236}">
                <a16:creationId xmlns:a16="http://schemas.microsoft.com/office/drawing/2014/main" id="{E2E97B2A-0333-9A4F-9135-913A303B2BB3}"/>
              </a:ext>
            </a:extLst>
          </p:cNvPr>
          <p:cNvSpPr txBox="1">
            <a:spLocks noChangeArrowheads="1"/>
          </p:cNvSpPr>
          <p:nvPr/>
        </p:nvSpPr>
        <p:spPr bwMode="auto">
          <a:xfrm>
            <a:off x="1654968" y="7020607"/>
            <a:ext cx="7962214" cy="2018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52689" tIns="176345" rIns="352689" bIns="176345">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3600" dirty="0">
                <a:solidFill>
                  <a:srgbClr val="000000"/>
                </a:solidFill>
                <a:latin typeface="Garamond" panose="02020404030301010803" pitchFamily="18" charset="0"/>
                <a:cs typeface="Gill Sans" panose="020B0502020104020203" pitchFamily="34" charset="-79"/>
              </a:rPr>
              <a:t>You can write a paragraph or two in this space and put them side by side. Be sure to think about the following questions:</a:t>
            </a:r>
            <a:endParaRPr lang="en-US" sz="3600" dirty="0">
              <a:latin typeface="Garamond" panose="02020404030301010803" pitchFamily="18" charset="0"/>
              <a:cs typeface="Gill Sans" panose="020B0502020104020203" pitchFamily="34" charset="-79"/>
            </a:endParaRPr>
          </a:p>
        </p:txBody>
      </p:sp>
      <p:sp>
        <p:nvSpPr>
          <p:cNvPr id="53" name="Text Box 25">
            <a:extLst>
              <a:ext uri="{FF2B5EF4-FFF2-40B4-BE49-F238E27FC236}">
                <a16:creationId xmlns:a16="http://schemas.microsoft.com/office/drawing/2014/main" id="{55572FBF-9B7E-3547-BCE4-5775B57364E6}"/>
              </a:ext>
            </a:extLst>
          </p:cNvPr>
          <p:cNvSpPr txBox="1">
            <a:spLocks noChangeArrowheads="1"/>
          </p:cNvSpPr>
          <p:nvPr/>
        </p:nvSpPr>
        <p:spPr bwMode="auto">
          <a:xfrm>
            <a:off x="8268340" y="11592776"/>
            <a:ext cx="10436374" cy="2572125"/>
          </a:xfrm>
          <a:prstGeom prst="rect">
            <a:avLst/>
          </a:prstGeom>
          <a:solidFill>
            <a:schemeClr val="bg1"/>
          </a:solidFill>
          <a:ln w="9525">
            <a:noFill/>
            <a:miter lim="800000"/>
            <a:headEnd/>
            <a:tailEnd/>
          </a:ln>
          <a:effectLst/>
        </p:spPr>
        <p:txBody>
          <a:bodyPr wrap="square" lIns="352689" tIns="176345" rIns="352689" bIns="176345">
            <a:spAutoFit/>
          </a:bodyPr>
          <a:lstStyle>
            <a:lvl1pPr marL="171450" indent="-17145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buFontTx/>
              <a:buAutoNum type="arabicPeriod"/>
            </a:pPr>
            <a:r>
              <a:rPr lang="en-US" sz="3600" dirty="0">
                <a:latin typeface="Garamond" panose="02020404030301010803" pitchFamily="18" charset="0"/>
                <a:cs typeface="Gill Sans" panose="020B0502020104020203" pitchFamily="34" charset="-79"/>
              </a:rPr>
              <a:t>  Rather than explain in a paragraph</a:t>
            </a:r>
          </a:p>
          <a:p>
            <a:pPr eaLnBrk="1" hangingPunct="1">
              <a:spcBef>
                <a:spcPct val="50000"/>
              </a:spcBef>
              <a:buFontTx/>
              <a:buAutoNum type="arabicPeriod"/>
            </a:pPr>
            <a:r>
              <a:rPr lang="en-US" sz="3600" dirty="0">
                <a:latin typeface="Garamond" panose="02020404030301010803" pitchFamily="18" charset="0"/>
                <a:cs typeface="Gill Sans" panose="020B0502020104020203" pitchFamily="34" charset="-79"/>
              </a:rPr>
              <a:t>  Consider breaking down your steps as a list</a:t>
            </a:r>
          </a:p>
          <a:p>
            <a:pPr eaLnBrk="1" hangingPunct="1">
              <a:spcBef>
                <a:spcPct val="50000"/>
              </a:spcBef>
              <a:buFontTx/>
              <a:buAutoNum type="arabicPeriod"/>
            </a:pPr>
            <a:r>
              <a:rPr lang="en-US" sz="3600" dirty="0">
                <a:latin typeface="Garamond" panose="02020404030301010803" pitchFamily="18" charset="0"/>
                <a:cs typeface="Gill Sans" panose="020B0502020104020203" pitchFamily="34" charset="-79"/>
              </a:rPr>
              <a:t>  A flow chart or diagram could be a good visual aid</a:t>
            </a:r>
            <a:endParaRPr lang="en-US" sz="3600" dirty="0">
              <a:latin typeface="Gill Sans" panose="020B0502020104020203" pitchFamily="34" charset="-79"/>
              <a:cs typeface="Gill Sans" panose="020B0502020104020203" pitchFamily="34" charset="-79"/>
            </a:endParaRPr>
          </a:p>
        </p:txBody>
      </p:sp>
      <p:sp>
        <p:nvSpPr>
          <p:cNvPr id="60" name="Text Box 28">
            <a:extLst>
              <a:ext uri="{FF2B5EF4-FFF2-40B4-BE49-F238E27FC236}">
                <a16:creationId xmlns:a16="http://schemas.microsoft.com/office/drawing/2014/main" id="{32F94185-23B8-6B47-9CCE-95B44B22278F}"/>
              </a:ext>
            </a:extLst>
          </p:cNvPr>
          <p:cNvSpPr txBox="1">
            <a:spLocks noChangeArrowheads="1"/>
          </p:cNvSpPr>
          <p:nvPr/>
        </p:nvSpPr>
        <p:spPr bwMode="auto">
          <a:xfrm>
            <a:off x="1571156" y="17117859"/>
            <a:ext cx="9777880" cy="4582932"/>
          </a:xfrm>
          <a:prstGeom prst="rect">
            <a:avLst/>
          </a:prstGeom>
          <a:noFill/>
          <a:ln w="9525">
            <a:noFill/>
            <a:miter lim="800000"/>
            <a:headEnd/>
            <a:tailEnd/>
          </a:ln>
          <a:effectLst/>
        </p:spPr>
        <p:txBody>
          <a:bodyPr wrap="square" lIns="352689" tIns="176345" rIns="352689" bIns="176345">
            <a:spAutoFit/>
          </a:bodyPr>
          <a:lstStyle>
            <a:lvl1pPr marL="114300" indent="-1143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3600" dirty="0">
                <a:latin typeface="Garamond" panose="02020404030301010803" pitchFamily="18" charset="0"/>
              </a:rPr>
              <a:t>The heart of your poster</a:t>
            </a:r>
          </a:p>
          <a:p>
            <a:endParaRPr lang="en-US" sz="3600" dirty="0">
              <a:latin typeface="Garamond" panose="02020404030301010803" pitchFamily="18" charset="0"/>
            </a:endParaRPr>
          </a:p>
          <a:p>
            <a:pPr marL="571500" indent="-317500">
              <a:lnSpc>
                <a:spcPts val="4020"/>
              </a:lnSpc>
              <a:buFont typeface="Arial" panose="020B0604020202020204" pitchFamily="34" charset="0"/>
              <a:buChar char="•"/>
            </a:pPr>
            <a:r>
              <a:rPr lang="en-US" sz="3600" b="1" dirty="0">
                <a:latin typeface="Garamond" panose="02020404030301010803" pitchFamily="18" charset="0"/>
              </a:rPr>
              <a:t>Explain results within the context </a:t>
            </a:r>
          </a:p>
          <a:p>
            <a:pPr marL="254000" indent="0">
              <a:lnSpc>
                <a:spcPts val="4020"/>
              </a:lnSpc>
            </a:pPr>
            <a:r>
              <a:rPr lang="en-US" sz="3600" b="1" dirty="0">
                <a:latin typeface="Garamond" panose="02020404030301010803" pitchFamily="18" charset="0"/>
              </a:rPr>
              <a:t>   of the problem or question</a:t>
            </a:r>
          </a:p>
          <a:p>
            <a:pPr marL="571500" indent="-317500">
              <a:lnSpc>
                <a:spcPts val="4020"/>
              </a:lnSpc>
              <a:buFont typeface="Arial" panose="020B0604020202020204" pitchFamily="34" charset="0"/>
              <a:buChar char="•"/>
            </a:pPr>
            <a:r>
              <a:rPr lang="en-US" sz="3600" b="1" dirty="0">
                <a:latin typeface="Garamond" panose="02020404030301010803" pitchFamily="18" charset="0"/>
              </a:rPr>
              <a:t>Use minimal text</a:t>
            </a:r>
          </a:p>
          <a:p>
            <a:pPr marL="571500" indent="-317500">
              <a:lnSpc>
                <a:spcPts val="4020"/>
              </a:lnSpc>
              <a:buFont typeface="Arial" panose="020B0604020202020204" pitchFamily="34" charset="0"/>
              <a:buChar char="•"/>
            </a:pPr>
            <a:r>
              <a:rPr lang="en-US" sz="3600" b="1" dirty="0">
                <a:latin typeface="Garamond" panose="02020404030301010803" pitchFamily="18" charset="0"/>
              </a:rPr>
              <a:t>Use easy to interpret graphs</a:t>
            </a:r>
          </a:p>
          <a:p>
            <a:pPr marL="571500" indent="-317500">
              <a:lnSpc>
                <a:spcPts val="4020"/>
              </a:lnSpc>
              <a:buFont typeface="Arial" panose="020B0604020202020204" pitchFamily="34" charset="0"/>
              <a:buChar char="•"/>
            </a:pPr>
            <a:r>
              <a:rPr lang="en-US" sz="3600" b="1" dirty="0">
                <a:latin typeface="Garamond" panose="02020404030301010803" pitchFamily="18" charset="0"/>
              </a:rPr>
              <a:t>Balance words with graphics</a:t>
            </a:r>
          </a:p>
          <a:p>
            <a:endParaRPr lang="en-US" sz="3600" dirty="0">
              <a:latin typeface="Garamond" panose="02020404030301010803" pitchFamily="18" charset="0"/>
            </a:endParaRPr>
          </a:p>
        </p:txBody>
      </p:sp>
      <p:sp>
        <p:nvSpPr>
          <p:cNvPr id="9" name="Rectangle 8">
            <a:extLst>
              <a:ext uri="{FF2B5EF4-FFF2-40B4-BE49-F238E27FC236}">
                <a16:creationId xmlns:a16="http://schemas.microsoft.com/office/drawing/2014/main" id="{09628509-C284-5F4D-95E6-26B7684C00DE}"/>
              </a:ext>
            </a:extLst>
          </p:cNvPr>
          <p:cNvSpPr/>
          <p:nvPr/>
        </p:nvSpPr>
        <p:spPr>
          <a:xfrm>
            <a:off x="27125278" y="17010226"/>
            <a:ext cx="6478549" cy="3806170"/>
          </a:xfrm>
          <a:prstGeom prst="rect">
            <a:avLst/>
          </a:prstGeom>
        </p:spPr>
        <p:txBody>
          <a:bodyPr wrap="square">
            <a:spAutoFit/>
          </a:bodyPr>
          <a:lstStyle/>
          <a:p>
            <a:r>
              <a:rPr lang="en-US" sz="3600" dirty="0">
                <a:latin typeface="Garamond" panose="02020404030301010803" pitchFamily="18" charset="0"/>
                <a:cs typeface="Futura" panose="020B0602020204020303" pitchFamily="34" charset="-79"/>
              </a:rPr>
              <a:t>Keep it short and simple</a:t>
            </a:r>
          </a:p>
          <a:p>
            <a:endParaRPr lang="en-US" sz="3600" dirty="0">
              <a:effectLst/>
              <a:latin typeface="Garamond" panose="02020404030301010803" pitchFamily="18" charset="0"/>
            </a:endParaRPr>
          </a:p>
          <a:p>
            <a:pPr marL="571500" indent="-317500">
              <a:lnSpc>
                <a:spcPts val="4020"/>
              </a:lnSpc>
              <a:buFont typeface="Arial" panose="020B0604020202020204" pitchFamily="34" charset="0"/>
              <a:buChar char="•"/>
            </a:pPr>
            <a:r>
              <a:rPr lang="en-US" sz="3600" b="1" dirty="0">
                <a:latin typeface="Garamond" panose="02020404030301010803" pitchFamily="18" charset="0"/>
              </a:rPr>
              <a:t>What did you find?</a:t>
            </a:r>
          </a:p>
          <a:p>
            <a:pPr marL="571500" indent="-317500">
              <a:lnSpc>
                <a:spcPts val="4020"/>
              </a:lnSpc>
              <a:buFont typeface="Arial" panose="020B0604020202020204" pitchFamily="34" charset="0"/>
              <a:buChar char="•"/>
            </a:pPr>
            <a:r>
              <a:rPr lang="en-US" sz="3600" b="1" dirty="0">
                <a:latin typeface="Garamond" panose="02020404030301010803" pitchFamily="18" charset="0"/>
              </a:rPr>
              <a:t>What questions or methods </a:t>
            </a:r>
          </a:p>
          <a:p>
            <a:pPr marL="254000">
              <a:lnSpc>
                <a:spcPts val="4020"/>
              </a:lnSpc>
            </a:pPr>
            <a:r>
              <a:rPr lang="en-US" sz="3600" b="1" dirty="0">
                <a:latin typeface="Garamond" panose="02020404030301010803" pitchFamily="18" charset="0"/>
              </a:rPr>
              <a:t>    should also be investigated</a:t>
            </a:r>
          </a:p>
          <a:p>
            <a:pPr marL="571500" indent="-317500">
              <a:lnSpc>
                <a:spcPts val="4020"/>
              </a:lnSpc>
              <a:buFont typeface="Arial" panose="020B0604020202020204" pitchFamily="34" charset="0"/>
              <a:buChar char="•"/>
            </a:pPr>
            <a:r>
              <a:rPr lang="en-US" sz="3600" b="1" dirty="0">
                <a:latin typeface="Garamond" panose="02020404030301010803" pitchFamily="18" charset="0"/>
              </a:rPr>
              <a:t>What will you do next?</a:t>
            </a:r>
          </a:p>
          <a:p>
            <a:endParaRPr lang="en-US" sz="3600" dirty="0">
              <a:effectLst/>
              <a:latin typeface="Garamond" panose="02020404030301010803" pitchFamily="18" charset="0"/>
            </a:endParaRPr>
          </a:p>
        </p:txBody>
      </p:sp>
      <p:sp>
        <p:nvSpPr>
          <p:cNvPr id="10" name="Rectangle 9">
            <a:extLst>
              <a:ext uri="{FF2B5EF4-FFF2-40B4-BE49-F238E27FC236}">
                <a16:creationId xmlns:a16="http://schemas.microsoft.com/office/drawing/2014/main" id="{E086467B-9E5D-1248-92F3-A75DAC323688}"/>
              </a:ext>
            </a:extLst>
          </p:cNvPr>
          <p:cNvSpPr/>
          <p:nvPr/>
        </p:nvSpPr>
        <p:spPr>
          <a:xfrm>
            <a:off x="2320576" y="25568224"/>
            <a:ext cx="7147273" cy="1200329"/>
          </a:xfrm>
          <a:prstGeom prst="rect">
            <a:avLst/>
          </a:prstGeom>
        </p:spPr>
        <p:txBody>
          <a:bodyPr wrap="square">
            <a:spAutoFit/>
          </a:bodyPr>
          <a:lstStyle/>
          <a:p>
            <a:r>
              <a:rPr lang="en-US" sz="3600" dirty="0">
                <a:latin typeface="Garamond" panose="02020404030301010803" pitchFamily="18" charset="0"/>
              </a:rPr>
              <a:t>Funding sources </a:t>
            </a:r>
          </a:p>
          <a:p>
            <a:r>
              <a:rPr lang="en-US" sz="3600" dirty="0">
                <a:latin typeface="Garamond" panose="02020404030301010803" pitchFamily="18" charset="0"/>
              </a:rPr>
              <a:t>Those who have helped you</a:t>
            </a:r>
            <a:endParaRPr lang="en-US" sz="3600" dirty="0">
              <a:effectLst/>
              <a:latin typeface="Garamond" panose="02020404030301010803" pitchFamily="18" charset="0"/>
            </a:endParaRPr>
          </a:p>
        </p:txBody>
      </p:sp>
      <p:cxnSp>
        <p:nvCxnSpPr>
          <p:cNvPr id="21" name="Straight Connector 20">
            <a:extLst>
              <a:ext uri="{FF2B5EF4-FFF2-40B4-BE49-F238E27FC236}">
                <a16:creationId xmlns:a16="http://schemas.microsoft.com/office/drawing/2014/main" id="{F2344F84-A82F-9C41-842B-0C7EE276A096}"/>
              </a:ext>
            </a:extLst>
          </p:cNvPr>
          <p:cNvCxnSpPr/>
          <p:nvPr/>
        </p:nvCxnSpPr>
        <p:spPr>
          <a:xfrm>
            <a:off x="11634148" y="24508160"/>
            <a:ext cx="0" cy="234247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15" name="Group 4114">
            <a:extLst>
              <a:ext uri="{FF2B5EF4-FFF2-40B4-BE49-F238E27FC236}">
                <a16:creationId xmlns:a16="http://schemas.microsoft.com/office/drawing/2014/main" id="{6BF127F0-E84A-3244-8E44-72571D047B5A}"/>
              </a:ext>
            </a:extLst>
          </p:cNvPr>
          <p:cNvGrpSpPr/>
          <p:nvPr/>
        </p:nvGrpSpPr>
        <p:grpSpPr>
          <a:xfrm>
            <a:off x="20080831" y="16896647"/>
            <a:ext cx="5033456" cy="4954156"/>
            <a:chOff x="18639927" y="16960229"/>
            <a:chExt cx="5033456" cy="4954156"/>
          </a:xfrm>
        </p:grpSpPr>
        <p:sp>
          <p:nvSpPr>
            <p:cNvPr id="120" name="Rectangle 119">
              <a:extLst>
                <a:ext uri="{FF2B5EF4-FFF2-40B4-BE49-F238E27FC236}">
                  <a16:creationId xmlns:a16="http://schemas.microsoft.com/office/drawing/2014/main" id="{5BC667A5-D075-F84C-BCAF-8CF36066FB45}"/>
                </a:ext>
              </a:extLst>
            </p:cNvPr>
            <p:cNvSpPr/>
            <p:nvPr/>
          </p:nvSpPr>
          <p:spPr>
            <a:xfrm>
              <a:off x="18639927" y="16960229"/>
              <a:ext cx="5033456" cy="4954156"/>
            </a:xfrm>
            <a:prstGeom prst="rect">
              <a:avLst/>
            </a:prstGeom>
            <a:solidFill>
              <a:schemeClr val="tx1">
                <a:lumMod val="75000"/>
                <a:lumOff val="25000"/>
              </a:schemeClr>
            </a:solidFill>
            <a:ln w="50800">
              <a:solidFill>
                <a:srgbClr val="161E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Moon 62">
              <a:extLst>
                <a:ext uri="{FF2B5EF4-FFF2-40B4-BE49-F238E27FC236}">
                  <a16:creationId xmlns:a16="http://schemas.microsoft.com/office/drawing/2014/main" id="{FBD07854-BE3A-C347-91B5-F437BC04FA55}"/>
                </a:ext>
              </a:extLst>
            </p:cNvPr>
            <p:cNvSpPr/>
            <p:nvPr/>
          </p:nvSpPr>
          <p:spPr>
            <a:xfrm>
              <a:off x="20179270" y="17848055"/>
              <a:ext cx="1650636" cy="3046076"/>
            </a:xfrm>
            <a:prstGeom prst="moon">
              <a:avLst/>
            </a:prstGeom>
            <a:solidFill>
              <a:srgbClr val="FFFFA7"/>
            </a:solidFill>
            <a:ln>
              <a:solidFill>
                <a:srgbClr val="161E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114" name="Group 4113">
            <a:extLst>
              <a:ext uri="{FF2B5EF4-FFF2-40B4-BE49-F238E27FC236}">
                <a16:creationId xmlns:a16="http://schemas.microsoft.com/office/drawing/2014/main" id="{B95AE6A6-2058-4549-AF9F-F41BD82D15C9}"/>
              </a:ext>
            </a:extLst>
          </p:cNvPr>
          <p:cNvGrpSpPr/>
          <p:nvPr/>
        </p:nvGrpSpPr>
        <p:grpSpPr>
          <a:xfrm>
            <a:off x="27953498" y="6688309"/>
            <a:ext cx="3821619" cy="3217691"/>
            <a:chOff x="30629577" y="6373495"/>
            <a:chExt cx="3821619" cy="3217691"/>
          </a:xfrm>
        </p:grpSpPr>
        <p:sp>
          <p:nvSpPr>
            <p:cNvPr id="65" name="Rectangle 64">
              <a:extLst>
                <a:ext uri="{FF2B5EF4-FFF2-40B4-BE49-F238E27FC236}">
                  <a16:creationId xmlns:a16="http://schemas.microsoft.com/office/drawing/2014/main" id="{E173BF4C-E314-F041-83A7-1AECD1BD0AC4}"/>
                </a:ext>
              </a:extLst>
            </p:cNvPr>
            <p:cNvSpPr/>
            <p:nvPr/>
          </p:nvSpPr>
          <p:spPr>
            <a:xfrm>
              <a:off x="30629577" y="6373495"/>
              <a:ext cx="3821619" cy="3217691"/>
            </a:xfrm>
            <a:prstGeom prst="rect">
              <a:avLst/>
            </a:prstGeom>
            <a:solidFill>
              <a:schemeClr val="bg1">
                <a:lumMod val="65000"/>
              </a:schemeClr>
            </a:solidFill>
            <a:ln w="50800">
              <a:solidFill>
                <a:srgbClr val="161E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96" name="Lightning Bolt 4095">
              <a:extLst>
                <a:ext uri="{FF2B5EF4-FFF2-40B4-BE49-F238E27FC236}">
                  <a16:creationId xmlns:a16="http://schemas.microsoft.com/office/drawing/2014/main" id="{B6B58281-331B-F647-AADD-CD2E83EC08A3}"/>
                </a:ext>
              </a:extLst>
            </p:cNvPr>
            <p:cNvSpPr/>
            <p:nvPr/>
          </p:nvSpPr>
          <p:spPr>
            <a:xfrm>
              <a:off x="32052773" y="7637523"/>
              <a:ext cx="1499602" cy="1666503"/>
            </a:xfrm>
            <a:prstGeom prst="lightningBolt">
              <a:avLst/>
            </a:prstGeom>
            <a:solidFill>
              <a:srgbClr val="F4DA40"/>
            </a:solidFill>
            <a:ln>
              <a:solidFill>
                <a:srgbClr val="161E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Cloud 32">
              <a:extLst>
                <a:ext uri="{FF2B5EF4-FFF2-40B4-BE49-F238E27FC236}">
                  <a16:creationId xmlns:a16="http://schemas.microsoft.com/office/drawing/2014/main" id="{CB502663-3120-C443-BF73-2D1AA7B1173B}"/>
                </a:ext>
              </a:extLst>
            </p:cNvPr>
            <p:cNvSpPr/>
            <p:nvPr/>
          </p:nvSpPr>
          <p:spPr>
            <a:xfrm>
              <a:off x="31000162" y="6726034"/>
              <a:ext cx="2860594" cy="1822979"/>
            </a:xfrm>
            <a:prstGeom prst="cloud">
              <a:avLst/>
            </a:prstGeom>
            <a:solidFill>
              <a:schemeClr val="bg1">
                <a:lumMod val="85000"/>
              </a:schemeClr>
            </a:solidFill>
            <a:ln>
              <a:solidFill>
                <a:srgbClr val="161E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130" name="Rectangle 4129">
            <a:extLst>
              <a:ext uri="{FF2B5EF4-FFF2-40B4-BE49-F238E27FC236}">
                <a16:creationId xmlns:a16="http://schemas.microsoft.com/office/drawing/2014/main" id="{CA86CBF4-39D3-4E46-964A-BEF4CE6B17D6}"/>
              </a:ext>
            </a:extLst>
          </p:cNvPr>
          <p:cNvSpPr/>
          <p:nvPr/>
        </p:nvSpPr>
        <p:spPr>
          <a:xfrm>
            <a:off x="24668786" y="6633482"/>
            <a:ext cx="2971800" cy="1477328"/>
          </a:xfrm>
          <a:prstGeom prst="rect">
            <a:avLst/>
          </a:prstGeom>
        </p:spPr>
        <p:txBody>
          <a:bodyPr wrap="square">
            <a:spAutoFit/>
          </a:bodyPr>
          <a:lstStyle/>
          <a:p>
            <a:r>
              <a:rPr lang="en-US" sz="3000" i="1" dirty="0">
                <a:solidFill>
                  <a:srgbClr val="000000"/>
                </a:solidFill>
                <a:latin typeface="Garamond" panose="02020404030301010803" pitchFamily="18" charset="0"/>
                <a:cs typeface="Gill Sans" panose="020B0502020104020203" pitchFamily="34" charset="-79"/>
              </a:rPr>
              <a:t>Accompany pictures </a:t>
            </a:r>
          </a:p>
          <a:p>
            <a:r>
              <a:rPr lang="en-US" sz="3000" i="1" dirty="0">
                <a:solidFill>
                  <a:srgbClr val="000000"/>
                </a:solidFill>
                <a:latin typeface="Garamond" panose="02020404030301010803" pitchFamily="18" charset="0"/>
                <a:cs typeface="Gill Sans" panose="020B0502020104020203" pitchFamily="34" charset="-79"/>
              </a:rPr>
              <a:t>with simple captions to explain them.</a:t>
            </a:r>
            <a:endParaRPr lang="en-US" sz="3000" i="1" dirty="0">
              <a:latin typeface="Garamond" panose="02020404030301010803" pitchFamily="18" charset="0"/>
              <a:cs typeface="Gill Sans" panose="020B0502020104020203" pitchFamily="34" charset="-79"/>
            </a:endParaRPr>
          </a:p>
        </p:txBody>
      </p:sp>
      <p:sp>
        <p:nvSpPr>
          <p:cNvPr id="132" name="Rectangle 131">
            <a:extLst>
              <a:ext uri="{FF2B5EF4-FFF2-40B4-BE49-F238E27FC236}">
                <a16:creationId xmlns:a16="http://schemas.microsoft.com/office/drawing/2014/main" id="{46335C5A-49BD-EA42-902D-0A8A38FB6A58}"/>
              </a:ext>
            </a:extLst>
          </p:cNvPr>
          <p:cNvSpPr/>
          <p:nvPr/>
        </p:nvSpPr>
        <p:spPr>
          <a:xfrm>
            <a:off x="32015798" y="6633482"/>
            <a:ext cx="2971800" cy="1477328"/>
          </a:xfrm>
          <a:prstGeom prst="rect">
            <a:avLst/>
          </a:prstGeom>
        </p:spPr>
        <p:txBody>
          <a:bodyPr wrap="square">
            <a:spAutoFit/>
          </a:bodyPr>
          <a:lstStyle/>
          <a:p>
            <a:r>
              <a:rPr lang="en-US" sz="3000" i="1" dirty="0">
                <a:solidFill>
                  <a:srgbClr val="000000"/>
                </a:solidFill>
                <a:latin typeface="Garamond" panose="02020404030301010803" pitchFamily="18" charset="0"/>
                <a:cs typeface="Gill Sans" panose="020B0502020104020203" pitchFamily="34" charset="-79"/>
              </a:rPr>
              <a:t>Accompany pictures </a:t>
            </a:r>
          </a:p>
          <a:p>
            <a:r>
              <a:rPr lang="en-US" sz="3000" i="1" dirty="0">
                <a:solidFill>
                  <a:srgbClr val="000000"/>
                </a:solidFill>
                <a:latin typeface="Garamond" panose="02020404030301010803" pitchFamily="18" charset="0"/>
                <a:cs typeface="Gill Sans" panose="020B0502020104020203" pitchFamily="34" charset="-79"/>
              </a:rPr>
              <a:t>with simple captions to explain them.</a:t>
            </a:r>
            <a:endParaRPr lang="en-US" sz="3000" i="1" dirty="0">
              <a:latin typeface="Garamond" panose="02020404030301010803" pitchFamily="18" charset="0"/>
              <a:cs typeface="Gill Sans" panose="020B0502020104020203" pitchFamily="34" charset="-79"/>
            </a:endParaRPr>
          </a:p>
        </p:txBody>
      </p:sp>
      <p:sp>
        <p:nvSpPr>
          <p:cNvPr id="141" name="Right Arrow 140">
            <a:extLst>
              <a:ext uri="{FF2B5EF4-FFF2-40B4-BE49-F238E27FC236}">
                <a16:creationId xmlns:a16="http://schemas.microsoft.com/office/drawing/2014/main" id="{8EABFD80-E992-9643-9347-908FC8229875}"/>
              </a:ext>
            </a:extLst>
          </p:cNvPr>
          <p:cNvSpPr/>
          <p:nvPr/>
        </p:nvSpPr>
        <p:spPr>
          <a:xfrm>
            <a:off x="28723961" y="12586645"/>
            <a:ext cx="2460716" cy="699738"/>
          </a:xfrm>
          <a:prstGeom prst="rightArrow">
            <a:avLst/>
          </a:prstGeom>
          <a:solidFill>
            <a:srgbClr val="0025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 name="Group 2">
            <a:extLst>
              <a:ext uri="{FF2B5EF4-FFF2-40B4-BE49-F238E27FC236}">
                <a16:creationId xmlns:a16="http://schemas.microsoft.com/office/drawing/2014/main" id="{9D992B21-8C0F-844C-A952-7A234C14BEA3}"/>
              </a:ext>
            </a:extLst>
          </p:cNvPr>
          <p:cNvGrpSpPr/>
          <p:nvPr/>
        </p:nvGrpSpPr>
        <p:grpSpPr>
          <a:xfrm>
            <a:off x="19441207" y="12470988"/>
            <a:ext cx="3080458" cy="882751"/>
            <a:chOff x="19441207" y="12470988"/>
            <a:chExt cx="3080458" cy="882751"/>
          </a:xfrm>
        </p:grpSpPr>
        <p:sp>
          <p:nvSpPr>
            <p:cNvPr id="111" name="Rounded Rectangle 110">
              <a:extLst>
                <a:ext uri="{FF2B5EF4-FFF2-40B4-BE49-F238E27FC236}">
                  <a16:creationId xmlns:a16="http://schemas.microsoft.com/office/drawing/2014/main" id="{330E0213-5870-FC46-B338-08E96F61205D}"/>
                </a:ext>
              </a:extLst>
            </p:cNvPr>
            <p:cNvSpPr/>
            <p:nvPr/>
          </p:nvSpPr>
          <p:spPr>
            <a:xfrm>
              <a:off x="19441207" y="12470988"/>
              <a:ext cx="3080458" cy="882751"/>
            </a:xfrm>
            <a:prstGeom prst="roundRect">
              <a:avLst/>
            </a:prstGeom>
            <a:solidFill>
              <a:srgbClr val="0025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44" name="TextBox 28">
              <a:extLst>
                <a:ext uri="{FF2B5EF4-FFF2-40B4-BE49-F238E27FC236}">
                  <a16:creationId xmlns:a16="http://schemas.microsoft.com/office/drawing/2014/main" id="{9F93A01A-3167-5A48-B52C-50C572EA36C3}"/>
                </a:ext>
              </a:extLst>
            </p:cNvPr>
            <p:cNvSpPr txBox="1">
              <a:spLocks noChangeArrowheads="1"/>
            </p:cNvSpPr>
            <p:nvPr/>
          </p:nvSpPr>
          <p:spPr bwMode="auto">
            <a:xfrm>
              <a:off x="19441767" y="12518873"/>
              <a:ext cx="3079898" cy="786983"/>
            </a:xfrm>
            <a:prstGeom prst="rect">
              <a:avLst/>
            </a:prstGeom>
            <a:noFill/>
            <a:ln>
              <a:noFill/>
            </a:ln>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800" b="1" dirty="0">
                  <a:solidFill>
                    <a:schemeClr val="bg1"/>
                  </a:solidFill>
                  <a:latin typeface="Gill Sans SemiBold" panose="020B0502020104020203" pitchFamily="34" charset="-79"/>
                  <a:cs typeface="Gill Sans SemiBold" panose="020B0502020104020203" pitchFamily="34" charset="-79"/>
                </a:rPr>
                <a:t>DATA</a:t>
              </a:r>
            </a:p>
          </p:txBody>
        </p:sp>
      </p:grpSp>
      <p:grpSp>
        <p:nvGrpSpPr>
          <p:cNvPr id="4" name="Group 3">
            <a:extLst>
              <a:ext uri="{FF2B5EF4-FFF2-40B4-BE49-F238E27FC236}">
                <a16:creationId xmlns:a16="http://schemas.microsoft.com/office/drawing/2014/main" id="{BC45DB2B-6A6F-6141-8C20-45513F3C5C76}"/>
              </a:ext>
            </a:extLst>
          </p:cNvPr>
          <p:cNvGrpSpPr/>
          <p:nvPr/>
        </p:nvGrpSpPr>
        <p:grpSpPr>
          <a:xfrm>
            <a:off x="25471252" y="12470988"/>
            <a:ext cx="2936089" cy="882751"/>
            <a:chOff x="25471252" y="12410155"/>
            <a:chExt cx="2936089" cy="882751"/>
          </a:xfrm>
        </p:grpSpPr>
        <p:sp>
          <p:nvSpPr>
            <p:cNvPr id="138" name="Rounded Rectangle 137">
              <a:extLst>
                <a:ext uri="{FF2B5EF4-FFF2-40B4-BE49-F238E27FC236}">
                  <a16:creationId xmlns:a16="http://schemas.microsoft.com/office/drawing/2014/main" id="{2A48D7F6-426A-BF4A-91D3-163EA0954100}"/>
                </a:ext>
              </a:extLst>
            </p:cNvPr>
            <p:cNvSpPr/>
            <p:nvPr/>
          </p:nvSpPr>
          <p:spPr>
            <a:xfrm>
              <a:off x="25471252" y="12410155"/>
              <a:ext cx="2936089" cy="882751"/>
            </a:xfrm>
            <a:prstGeom prst="roundRect">
              <a:avLst/>
            </a:prstGeom>
            <a:solidFill>
              <a:srgbClr val="0025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45" name="TextBox 28">
              <a:extLst>
                <a:ext uri="{FF2B5EF4-FFF2-40B4-BE49-F238E27FC236}">
                  <a16:creationId xmlns:a16="http://schemas.microsoft.com/office/drawing/2014/main" id="{9D5BF18E-03EF-6C44-B296-428E7113B0CC}"/>
                </a:ext>
              </a:extLst>
            </p:cNvPr>
            <p:cNvSpPr txBox="1">
              <a:spLocks noChangeArrowheads="1"/>
            </p:cNvSpPr>
            <p:nvPr/>
          </p:nvSpPr>
          <p:spPr bwMode="auto">
            <a:xfrm>
              <a:off x="25504250" y="12462824"/>
              <a:ext cx="2870091" cy="786983"/>
            </a:xfrm>
            <a:prstGeom prst="rect">
              <a:avLst/>
            </a:prstGeom>
            <a:noFill/>
            <a:ln>
              <a:noFill/>
            </a:ln>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800" b="1" dirty="0">
                  <a:solidFill>
                    <a:schemeClr val="bg1"/>
                  </a:solidFill>
                  <a:latin typeface="Gill Sans SemiBold" panose="020B0502020104020203" pitchFamily="34" charset="-79"/>
                  <a:cs typeface="Gill Sans SemiBold" panose="020B0502020104020203" pitchFamily="34" charset="-79"/>
                </a:rPr>
                <a:t>PROGRAM</a:t>
              </a:r>
            </a:p>
          </p:txBody>
        </p:sp>
      </p:grpSp>
      <p:grpSp>
        <p:nvGrpSpPr>
          <p:cNvPr id="6" name="Group 5">
            <a:extLst>
              <a:ext uri="{FF2B5EF4-FFF2-40B4-BE49-F238E27FC236}">
                <a16:creationId xmlns:a16="http://schemas.microsoft.com/office/drawing/2014/main" id="{6C2F0415-70B4-2D4F-BD9B-9CEB2035D82E}"/>
              </a:ext>
            </a:extLst>
          </p:cNvPr>
          <p:cNvGrpSpPr/>
          <p:nvPr/>
        </p:nvGrpSpPr>
        <p:grpSpPr>
          <a:xfrm>
            <a:off x="31501296" y="12468488"/>
            <a:ext cx="3296190" cy="885251"/>
            <a:chOff x="31501296" y="12408950"/>
            <a:chExt cx="3296190" cy="885251"/>
          </a:xfrm>
        </p:grpSpPr>
        <p:sp>
          <p:nvSpPr>
            <p:cNvPr id="139" name="Rounded Rectangle 138">
              <a:extLst>
                <a:ext uri="{FF2B5EF4-FFF2-40B4-BE49-F238E27FC236}">
                  <a16:creationId xmlns:a16="http://schemas.microsoft.com/office/drawing/2014/main" id="{5E589647-B4DC-C447-B601-8D49B2810627}"/>
                </a:ext>
              </a:extLst>
            </p:cNvPr>
            <p:cNvSpPr/>
            <p:nvPr/>
          </p:nvSpPr>
          <p:spPr>
            <a:xfrm>
              <a:off x="31501297" y="12408950"/>
              <a:ext cx="3296189" cy="885251"/>
            </a:xfrm>
            <a:prstGeom prst="roundRect">
              <a:avLst/>
            </a:prstGeom>
            <a:solidFill>
              <a:srgbClr val="0025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47" name="TextBox 28">
              <a:extLst>
                <a:ext uri="{FF2B5EF4-FFF2-40B4-BE49-F238E27FC236}">
                  <a16:creationId xmlns:a16="http://schemas.microsoft.com/office/drawing/2014/main" id="{E0DA2A4C-366B-884B-B061-509A20BD801A}"/>
                </a:ext>
              </a:extLst>
            </p:cNvPr>
            <p:cNvSpPr txBox="1">
              <a:spLocks noChangeArrowheads="1"/>
            </p:cNvSpPr>
            <p:nvPr/>
          </p:nvSpPr>
          <p:spPr bwMode="auto">
            <a:xfrm>
              <a:off x="31501296" y="12462824"/>
              <a:ext cx="3272297" cy="786983"/>
            </a:xfrm>
            <a:prstGeom prst="rect">
              <a:avLst/>
            </a:prstGeom>
            <a:noFill/>
            <a:ln>
              <a:noFill/>
            </a:ln>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800" b="1" dirty="0">
                  <a:solidFill>
                    <a:schemeClr val="bg1"/>
                  </a:solidFill>
                  <a:latin typeface="Gill Sans SemiBold" panose="020B0502020104020203" pitchFamily="34" charset="-79"/>
                  <a:cs typeface="Gill Sans SemiBold" panose="020B0502020104020203" pitchFamily="34" charset="-79"/>
                </a:rPr>
                <a:t>RESULTS</a:t>
              </a:r>
            </a:p>
          </p:txBody>
        </p:sp>
      </p:grpSp>
      <p:sp>
        <p:nvSpPr>
          <p:cNvPr id="155" name="Right Arrow 154">
            <a:extLst>
              <a:ext uri="{FF2B5EF4-FFF2-40B4-BE49-F238E27FC236}">
                <a16:creationId xmlns:a16="http://schemas.microsoft.com/office/drawing/2014/main" id="{BDAA5121-B5CD-A24E-8C98-3C062C6DA649}"/>
              </a:ext>
            </a:extLst>
          </p:cNvPr>
          <p:cNvSpPr/>
          <p:nvPr/>
        </p:nvSpPr>
        <p:spPr>
          <a:xfrm>
            <a:off x="22766791" y="12586645"/>
            <a:ext cx="2460716" cy="699738"/>
          </a:xfrm>
          <a:prstGeom prst="rightArrow">
            <a:avLst/>
          </a:prstGeom>
          <a:solidFill>
            <a:srgbClr val="0025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31" name="Rectangle 4130">
            <a:extLst>
              <a:ext uri="{FF2B5EF4-FFF2-40B4-BE49-F238E27FC236}">
                <a16:creationId xmlns:a16="http://schemas.microsoft.com/office/drawing/2014/main" id="{4E9CFF48-FE81-3E49-AC4E-AAE079D818D9}"/>
              </a:ext>
            </a:extLst>
          </p:cNvPr>
          <p:cNvSpPr/>
          <p:nvPr/>
        </p:nvSpPr>
        <p:spPr>
          <a:xfrm>
            <a:off x="12683018" y="25573690"/>
            <a:ext cx="9997650" cy="1200329"/>
          </a:xfrm>
          <a:prstGeom prst="rect">
            <a:avLst/>
          </a:prstGeom>
        </p:spPr>
        <p:txBody>
          <a:bodyPr wrap="square">
            <a:spAutoFit/>
          </a:bodyPr>
          <a:lstStyle/>
          <a:p>
            <a:r>
              <a:rPr lang="en-US" sz="3600" dirty="0">
                <a:solidFill>
                  <a:srgbClr val="000000"/>
                </a:solidFill>
                <a:latin typeface="Garamond" panose="02020404030301010803" pitchFamily="18" charset="0"/>
                <a:cs typeface="Gill Sans" panose="020B0502020104020203" pitchFamily="34" charset="-79"/>
              </a:rPr>
              <a:t>S. Shipley, “Life as a PowerPoint God”, Mar. 15, 2019. https://usna.edu/MSC/Graphics</a:t>
            </a:r>
            <a:endParaRPr lang="en-US" sz="3600" dirty="0">
              <a:latin typeface="Garamond" panose="02020404030301010803" pitchFamily="18" charset="0"/>
              <a:cs typeface="Gill Sans" panose="020B0502020104020203" pitchFamily="34" charset="-79"/>
            </a:endParaRPr>
          </a:p>
        </p:txBody>
      </p:sp>
      <p:pic>
        <p:nvPicPr>
          <p:cNvPr id="4135" name="Graphic 4134">
            <a:extLst>
              <a:ext uri="{FF2B5EF4-FFF2-40B4-BE49-F238E27FC236}">
                <a16:creationId xmlns:a16="http://schemas.microsoft.com/office/drawing/2014/main" id="{0B744E1E-C11E-374F-BA5E-5BE0522A878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200420" y="24508160"/>
            <a:ext cx="2425027" cy="2425027"/>
          </a:xfrm>
          <a:prstGeom prst="rect">
            <a:avLst/>
          </a:prstGeom>
        </p:spPr>
      </p:pic>
      <p:sp>
        <p:nvSpPr>
          <p:cNvPr id="162" name="Rectangle 161">
            <a:extLst>
              <a:ext uri="{FF2B5EF4-FFF2-40B4-BE49-F238E27FC236}">
                <a16:creationId xmlns:a16="http://schemas.microsoft.com/office/drawing/2014/main" id="{AAF3F292-1953-014E-81E7-343E4E48B6B1}"/>
              </a:ext>
            </a:extLst>
          </p:cNvPr>
          <p:cNvSpPr/>
          <p:nvPr/>
        </p:nvSpPr>
        <p:spPr>
          <a:xfrm>
            <a:off x="22941719" y="25573691"/>
            <a:ext cx="9997650" cy="1200329"/>
          </a:xfrm>
          <a:prstGeom prst="rect">
            <a:avLst/>
          </a:prstGeom>
        </p:spPr>
        <p:txBody>
          <a:bodyPr wrap="square">
            <a:spAutoFit/>
          </a:bodyPr>
          <a:lstStyle/>
          <a:p>
            <a:r>
              <a:rPr lang="en-US" sz="3600" dirty="0">
                <a:solidFill>
                  <a:srgbClr val="000000"/>
                </a:solidFill>
                <a:latin typeface="Garamond" panose="02020404030301010803" pitchFamily="18" charset="0"/>
                <a:cs typeface="Gill Sans" panose="020B0502020104020203" pitchFamily="34" charset="-79"/>
              </a:rPr>
              <a:t>S. Shipley, “Poster creation in a bold new world”, Sept. 25, 2023. https://usna.edu/MSC/Graphics</a:t>
            </a:r>
          </a:p>
        </p:txBody>
      </p:sp>
      <p:sp>
        <p:nvSpPr>
          <p:cNvPr id="164" name="Rectangle 163">
            <a:extLst>
              <a:ext uri="{FF2B5EF4-FFF2-40B4-BE49-F238E27FC236}">
                <a16:creationId xmlns:a16="http://schemas.microsoft.com/office/drawing/2014/main" id="{698FD1D6-40AC-6945-852C-2B6BF9797A3B}"/>
              </a:ext>
            </a:extLst>
          </p:cNvPr>
          <p:cNvSpPr/>
          <p:nvPr/>
        </p:nvSpPr>
        <p:spPr>
          <a:xfrm>
            <a:off x="19822476" y="22626475"/>
            <a:ext cx="5550166" cy="553998"/>
          </a:xfrm>
          <a:prstGeom prst="rect">
            <a:avLst/>
          </a:prstGeom>
        </p:spPr>
        <p:txBody>
          <a:bodyPr wrap="square">
            <a:spAutoFit/>
          </a:bodyPr>
          <a:lstStyle/>
          <a:p>
            <a:r>
              <a:rPr lang="en-US" sz="3000" i="1" dirty="0">
                <a:solidFill>
                  <a:srgbClr val="000000"/>
                </a:solidFill>
                <a:latin typeface="Garamond" panose="02020404030301010803" pitchFamily="18" charset="0"/>
                <a:cs typeface="Gill Sans" panose="020B0502020104020203" pitchFamily="34" charset="-79"/>
              </a:rPr>
              <a:t>Accompany pictures with simple captions.</a:t>
            </a:r>
            <a:endParaRPr lang="en-US" sz="3000" i="1" dirty="0">
              <a:latin typeface="Garamond" panose="02020404030301010803" pitchFamily="18" charset="0"/>
              <a:cs typeface="Gill Sans" panose="020B0502020104020203" pitchFamily="34" charset="-79"/>
            </a:endParaRPr>
          </a:p>
        </p:txBody>
      </p:sp>
      <p:sp>
        <p:nvSpPr>
          <p:cNvPr id="165" name="Rectangle 164">
            <a:extLst>
              <a:ext uri="{FF2B5EF4-FFF2-40B4-BE49-F238E27FC236}">
                <a16:creationId xmlns:a16="http://schemas.microsoft.com/office/drawing/2014/main" id="{C0628638-F7CD-BC44-9528-B7C55F7D9153}"/>
              </a:ext>
            </a:extLst>
          </p:cNvPr>
          <p:cNvSpPr/>
          <p:nvPr/>
        </p:nvSpPr>
        <p:spPr>
          <a:xfrm>
            <a:off x="10732233" y="22626475"/>
            <a:ext cx="7972481" cy="553998"/>
          </a:xfrm>
          <a:prstGeom prst="rect">
            <a:avLst/>
          </a:prstGeom>
        </p:spPr>
        <p:txBody>
          <a:bodyPr wrap="square">
            <a:spAutoFit/>
          </a:bodyPr>
          <a:lstStyle/>
          <a:p>
            <a:r>
              <a:rPr lang="en-US" sz="3000" i="1" dirty="0">
                <a:solidFill>
                  <a:srgbClr val="000000"/>
                </a:solidFill>
                <a:latin typeface="Garamond" panose="02020404030301010803" pitchFamily="18" charset="0"/>
                <a:cs typeface="Gill Sans" panose="020B0502020104020203" pitchFamily="34" charset="-79"/>
              </a:rPr>
              <a:t>Accompany graphs with simple captions to explain them.</a:t>
            </a:r>
            <a:endParaRPr lang="en-US" sz="3000" i="1" dirty="0">
              <a:latin typeface="Garamond" panose="02020404030301010803" pitchFamily="18" charset="0"/>
              <a:cs typeface="Gill Sans" panose="020B0502020104020203" pitchFamily="34" charset="-79"/>
            </a:endParaRPr>
          </a:p>
        </p:txBody>
      </p:sp>
      <p:grpSp>
        <p:nvGrpSpPr>
          <p:cNvPr id="7" name="Group 6">
            <a:extLst>
              <a:ext uri="{FF2B5EF4-FFF2-40B4-BE49-F238E27FC236}">
                <a16:creationId xmlns:a16="http://schemas.microsoft.com/office/drawing/2014/main" id="{160E4603-B88F-A541-954B-97067572E4BE}"/>
              </a:ext>
            </a:extLst>
          </p:cNvPr>
          <p:cNvGrpSpPr/>
          <p:nvPr/>
        </p:nvGrpSpPr>
        <p:grpSpPr>
          <a:xfrm>
            <a:off x="32090889" y="1098838"/>
            <a:ext cx="3025875" cy="3025875"/>
            <a:chOff x="32090889" y="1098838"/>
            <a:chExt cx="3025875" cy="3025875"/>
          </a:xfrm>
        </p:grpSpPr>
        <p:sp>
          <p:nvSpPr>
            <p:cNvPr id="174" name="Oval 173">
              <a:extLst>
                <a:ext uri="{FF2B5EF4-FFF2-40B4-BE49-F238E27FC236}">
                  <a16:creationId xmlns:a16="http://schemas.microsoft.com/office/drawing/2014/main" id="{8B8FF3C1-A767-204A-A038-247D42A81326}"/>
                </a:ext>
              </a:extLst>
            </p:cNvPr>
            <p:cNvSpPr/>
            <p:nvPr/>
          </p:nvSpPr>
          <p:spPr>
            <a:xfrm>
              <a:off x="32090889" y="1098838"/>
              <a:ext cx="3025875" cy="3025875"/>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5" name="Rectangle 174">
              <a:extLst>
                <a:ext uri="{FF2B5EF4-FFF2-40B4-BE49-F238E27FC236}">
                  <a16:creationId xmlns:a16="http://schemas.microsoft.com/office/drawing/2014/main" id="{1FC70687-2C51-8E4D-8F9D-B61452462AFF}"/>
                </a:ext>
              </a:extLst>
            </p:cNvPr>
            <p:cNvSpPr/>
            <p:nvPr/>
          </p:nvSpPr>
          <p:spPr>
            <a:xfrm>
              <a:off x="32204070" y="1869166"/>
              <a:ext cx="2809554" cy="1477328"/>
            </a:xfrm>
            <a:prstGeom prst="rect">
              <a:avLst/>
            </a:prstGeom>
          </p:spPr>
          <p:txBody>
            <a:bodyPr wrap="square">
              <a:spAutoFit/>
            </a:bodyPr>
            <a:lstStyle/>
            <a:p>
              <a:pPr algn="ctr"/>
              <a:r>
                <a:rPr lang="en-US" sz="3000" b="1" dirty="0">
                  <a:solidFill>
                    <a:srgbClr val="000000"/>
                  </a:solidFill>
                  <a:latin typeface="Garamond" panose="02020404030301010803" pitchFamily="18" charset="0"/>
                  <a:cs typeface="Gill Sans" panose="020B0502020104020203" pitchFamily="34" charset="-79"/>
                </a:rPr>
                <a:t>Insert</a:t>
              </a:r>
              <a:br>
                <a:rPr lang="en-US" sz="3000" b="1" dirty="0">
                  <a:solidFill>
                    <a:srgbClr val="000000"/>
                  </a:solidFill>
                  <a:latin typeface="Garamond" panose="02020404030301010803" pitchFamily="18" charset="0"/>
                  <a:cs typeface="Gill Sans" panose="020B0502020104020203" pitchFamily="34" charset="-79"/>
                </a:rPr>
              </a:br>
              <a:r>
                <a:rPr lang="en-US" sz="3000" b="1" dirty="0">
                  <a:solidFill>
                    <a:srgbClr val="000000"/>
                  </a:solidFill>
                  <a:latin typeface="Garamond" panose="02020404030301010803" pitchFamily="18" charset="0"/>
                  <a:cs typeface="Gill Sans" panose="020B0502020104020203" pitchFamily="34" charset="-79"/>
                </a:rPr>
                <a:t>Department</a:t>
              </a:r>
            </a:p>
            <a:p>
              <a:pPr algn="ctr"/>
              <a:r>
                <a:rPr lang="en-US" sz="3000" b="1" dirty="0">
                  <a:solidFill>
                    <a:srgbClr val="000000"/>
                  </a:solidFill>
                  <a:latin typeface="Garamond" panose="02020404030301010803" pitchFamily="18" charset="0"/>
                  <a:cs typeface="Gill Sans" panose="020B0502020104020203" pitchFamily="34" charset="-79"/>
                </a:rPr>
                <a:t>Logo</a:t>
              </a:r>
              <a:endParaRPr lang="en-US" sz="3000" b="1" dirty="0">
                <a:latin typeface="Garamond" panose="02020404030301010803" pitchFamily="18" charset="0"/>
                <a:cs typeface="Gill Sans" panose="020B0502020104020203" pitchFamily="34" charset="-79"/>
              </a:endParaRPr>
            </a:p>
          </p:txBody>
        </p:sp>
      </p:grpSp>
      <p:graphicFrame>
        <p:nvGraphicFramePr>
          <p:cNvPr id="5" name="Chart 4">
            <a:extLst>
              <a:ext uri="{FF2B5EF4-FFF2-40B4-BE49-F238E27FC236}">
                <a16:creationId xmlns:a16="http://schemas.microsoft.com/office/drawing/2014/main" id="{483D2FEB-CC9D-CE2E-C6B2-8935688F2A4E}"/>
              </a:ext>
            </a:extLst>
          </p:cNvPr>
          <p:cNvGraphicFramePr/>
          <p:nvPr>
            <p:extLst>
              <p:ext uri="{D42A27DB-BD31-4B8C-83A1-F6EECF244321}">
                <p14:modId xmlns:p14="http://schemas.microsoft.com/office/powerpoint/2010/main" val="39202914"/>
              </p:ext>
            </p:extLst>
          </p:nvPr>
        </p:nvGraphicFramePr>
        <p:xfrm>
          <a:off x="10928427" y="16988465"/>
          <a:ext cx="7580092" cy="505339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61493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9" name="Group 128">
            <a:extLst>
              <a:ext uri="{FF2B5EF4-FFF2-40B4-BE49-F238E27FC236}">
                <a16:creationId xmlns:a16="http://schemas.microsoft.com/office/drawing/2014/main" id="{4109253A-7784-5541-9411-C1DE9F4A2978}"/>
              </a:ext>
            </a:extLst>
          </p:cNvPr>
          <p:cNvGrpSpPr/>
          <p:nvPr/>
        </p:nvGrpSpPr>
        <p:grpSpPr>
          <a:xfrm>
            <a:off x="28784050" y="10524126"/>
            <a:ext cx="2482590" cy="2090268"/>
            <a:chOff x="28505774" y="10146040"/>
            <a:chExt cx="2482590" cy="2090268"/>
          </a:xfrm>
        </p:grpSpPr>
        <p:sp>
          <p:nvSpPr>
            <p:cNvPr id="130" name="Rectangle 129">
              <a:extLst>
                <a:ext uri="{FF2B5EF4-FFF2-40B4-BE49-F238E27FC236}">
                  <a16:creationId xmlns:a16="http://schemas.microsoft.com/office/drawing/2014/main" id="{2BAC8429-9D99-3842-8859-BA3EA44A538A}"/>
                </a:ext>
              </a:extLst>
            </p:cNvPr>
            <p:cNvSpPr/>
            <p:nvPr/>
          </p:nvSpPr>
          <p:spPr>
            <a:xfrm>
              <a:off x="28505774" y="10146040"/>
              <a:ext cx="2482590" cy="2090268"/>
            </a:xfrm>
            <a:prstGeom prst="rect">
              <a:avLst/>
            </a:prstGeom>
            <a:solidFill>
              <a:schemeClr val="bg1">
                <a:lumMod val="85000"/>
              </a:schemeClr>
            </a:solidFill>
            <a:ln w="50800">
              <a:solidFill>
                <a:srgbClr val="161E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1" name="Document 130">
              <a:extLst>
                <a:ext uri="{FF2B5EF4-FFF2-40B4-BE49-F238E27FC236}">
                  <a16:creationId xmlns:a16="http://schemas.microsoft.com/office/drawing/2014/main" id="{EEC8D78B-CD7E-FF4F-B236-AEB3B7EC671C}"/>
                </a:ext>
              </a:extLst>
            </p:cNvPr>
            <p:cNvSpPr/>
            <p:nvPr/>
          </p:nvSpPr>
          <p:spPr>
            <a:xfrm rot="10800000">
              <a:off x="28509036" y="11415652"/>
              <a:ext cx="2479328" cy="820656"/>
            </a:xfrm>
            <a:prstGeom prst="flowChartDocumen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2" name="Teardrop 131">
              <a:extLst>
                <a:ext uri="{FF2B5EF4-FFF2-40B4-BE49-F238E27FC236}">
                  <a16:creationId xmlns:a16="http://schemas.microsoft.com/office/drawing/2014/main" id="{A6840A05-03A7-D24C-85B4-FBD107C1D99B}"/>
                </a:ext>
              </a:extLst>
            </p:cNvPr>
            <p:cNvSpPr/>
            <p:nvPr/>
          </p:nvSpPr>
          <p:spPr>
            <a:xfrm rot="17100000">
              <a:off x="28764032" y="11022755"/>
              <a:ext cx="336839" cy="336839"/>
            </a:xfrm>
            <a:prstGeom prst="teardrop">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 name="Teardrop 132">
              <a:extLst>
                <a:ext uri="{FF2B5EF4-FFF2-40B4-BE49-F238E27FC236}">
                  <a16:creationId xmlns:a16="http://schemas.microsoft.com/office/drawing/2014/main" id="{5F6C4881-CFC6-EA4E-8EE7-D0A7657E8453}"/>
                </a:ext>
              </a:extLst>
            </p:cNvPr>
            <p:cNvSpPr/>
            <p:nvPr/>
          </p:nvSpPr>
          <p:spPr>
            <a:xfrm rot="17100000">
              <a:off x="28980651" y="10364718"/>
              <a:ext cx="428930" cy="428930"/>
            </a:xfrm>
            <a:prstGeom prst="teardrop">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Teardrop 133">
              <a:extLst>
                <a:ext uri="{FF2B5EF4-FFF2-40B4-BE49-F238E27FC236}">
                  <a16:creationId xmlns:a16="http://schemas.microsoft.com/office/drawing/2014/main" id="{2574AA1A-BA56-1C4C-9542-4CE4571FC6C7}"/>
                </a:ext>
              </a:extLst>
            </p:cNvPr>
            <p:cNvSpPr/>
            <p:nvPr/>
          </p:nvSpPr>
          <p:spPr>
            <a:xfrm rot="17100000">
              <a:off x="29650259" y="10949460"/>
              <a:ext cx="336839" cy="336839"/>
            </a:xfrm>
            <a:prstGeom prst="teardrop">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7" name="Teardrop 136">
              <a:extLst>
                <a:ext uri="{FF2B5EF4-FFF2-40B4-BE49-F238E27FC236}">
                  <a16:creationId xmlns:a16="http://schemas.microsoft.com/office/drawing/2014/main" id="{790AD9F1-94B2-7C4E-9DC6-4CE5EC429CE5}"/>
                </a:ext>
              </a:extLst>
            </p:cNvPr>
            <p:cNvSpPr/>
            <p:nvPr/>
          </p:nvSpPr>
          <p:spPr>
            <a:xfrm rot="17100000">
              <a:off x="30001539" y="10296324"/>
              <a:ext cx="428930" cy="428930"/>
            </a:xfrm>
            <a:prstGeom prst="teardrop">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8" name="Teardrop 137">
              <a:extLst>
                <a:ext uri="{FF2B5EF4-FFF2-40B4-BE49-F238E27FC236}">
                  <a16:creationId xmlns:a16="http://schemas.microsoft.com/office/drawing/2014/main" id="{1B5261BA-A370-8B49-BD3A-88A3C2788CC6}"/>
                </a:ext>
              </a:extLst>
            </p:cNvPr>
            <p:cNvSpPr/>
            <p:nvPr/>
          </p:nvSpPr>
          <p:spPr>
            <a:xfrm rot="17100000">
              <a:off x="30523303" y="10879699"/>
              <a:ext cx="336839" cy="336839"/>
            </a:xfrm>
            <a:prstGeom prst="teardrop">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7" name="Rectangle 49">
            <a:extLst>
              <a:ext uri="{FF2B5EF4-FFF2-40B4-BE49-F238E27FC236}">
                <a16:creationId xmlns:a16="http://schemas.microsoft.com/office/drawing/2014/main" id="{2896858F-51CA-334E-95DF-8816F2966AC9}"/>
              </a:ext>
            </a:extLst>
          </p:cNvPr>
          <p:cNvSpPr>
            <a:spLocks noChangeArrowheads="1"/>
          </p:cNvSpPr>
          <p:nvPr/>
        </p:nvSpPr>
        <p:spPr bwMode="auto">
          <a:xfrm>
            <a:off x="-60668" y="-21485"/>
            <a:ext cx="36697336" cy="5229368"/>
          </a:xfrm>
          <a:prstGeom prst="rect">
            <a:avLst/>
          </a:prstGeom>
          <a:solidFill>
            <a:srgbClr val="B4975A"/>
          </a:solidFill>
          <a:ln>
            <a:noFill/>
          </a:ln>
        </p:spPr>
        <p:txBody>
          <a:bodyPr lIns="352655" tIns="176326" rIns="352655" bIns="176326" anchor="ctr"/>
          <a:lstStyle/>
          <a:p>
            <a:pPr algn="ctr"/>
            <a:endParaRPr lang="en-US" sz="6938" dirty="0">
              <a:solidFill>
                <a:srgbClr val="FFFFFF"/>
              </a:solidFill>
              <a:latin typeface="Calibri" pitchFamily="34" charset="0"/>
            </a:endParaRPr>
          </a:p>
        </p:txBody>
      </p:sp>
      <p:pic>
        <p:nvPicPr>
          <p:cNvPr id="120" name="Graphic 119">
            <a:extLst>
              <a:ext uri="{FF2B5EF4-FFF2-40B4-BE49-F238E27FC236}">
                <a16:creationId xmlns:a16="http://schemas.microsoft.com/office/drawing/2014/main" id="{39AF9F1F-2A1F-9241-A86E-2871B790E7D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7583201" y="111845"/>
            <a:ext cx="3190193" cy="4930298"/>
          </a:xfrm>
          <a:prstGeom prst="rect">
            <a:avLst/>
          </a:prstGeom>
        </p:spPr>
      </p:pic>
      <p:grpSp>
        <p:nvGrpSpPr>
          <p:cNvPr id="106" name="Group 105">
            <a:extLst>
              <a:ext uri="{FF2B5EF4-FFF2-40B4-BE49-F238E27FC236}">
                <a16:creationId xmlns:a16="http://schemas.microsoft.com/office/drawing/2014/main" id="{770D98E2-482D-AA4B-9465-4F89DD914DCB}"/>
              </a:ext>
            </a:extLst>
          </p:cNvPr>
          <p:cNvGrpSpPr/>
          <p:nvPr/>
        </p:nvGrpSpPr>
        <p:grpSpPr>
          <a:xfrm>
            <a:off x="2296441" y="11299343"/>
            <a:ext cx="3226118" cy="2716297"/>
            <a:chOff x="2169495" y="10809520"/>
            <a:chExt cx="3226118" cy="2716297"/>
          </a:xfrm>
        </p:grpSpPr>
        <p:sp>
          <p:nvSpPr>
            <p:cNvPr id="107" name="Rectangle 106">
              <a:extLst>
                <a:ext uri="{FF2B5EF4-FFF2-40B4-BE49-F238E27FC236}">
                  <a16:creationId xmlns:a16="http://schemas.microsoft.com/office/drawing/2014/main" id="{DA44DBEC-1347-E64F-AD07-9749E962152B}"/>
                </a:ext>
              </a:extLst>
            </p:cNvPr>
            <p:cNvSpPr/>
            <p:nvPr/>
          </p:nvSpPr>
          <p:spPr>
            <a:xfrm>
              <a:off x="2169495" y="10809520"/>
              <a:ext cx="3226118" cy="2716297"/>
            </a:xfrm>
            <a:prstGeom prst="rect">
              <a:avLst/>
            </a:prstGeom>
            <a:solidFill>
              <a:schemeClr val="tx2">
                <a:lumMod val="20000"/>
                <a:lumOff val="80000"/>
              </a:schemeClr>
            </a:solidFill>
            <a:ln w="50800">
              <a:solidFill>
                <a:srgbClr val="161E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Sun 107">
              <a:extLst>
                <a:ext uri="{FF2B5EF4-FFF2-40B4-BE49-F238E27FC236}">
                  <a16:creationId xmlns:a16="http://schemas.microsoft.com/office/drawing/2014/main" id="{F0CEF718-B727-2E4E-BB24-68DB8255E1BE}"/>
                </a:ext>
              </a:extLst>
            </p:cNvPr>
            <p:cNvSpPr/>
            <p:nvPr/>
          </p:nvSpPr>
          <p:spPr>
            <a:xfrm>
              <a:off x="2695494" y="11035211"/>
              <a:ext cx="2122764" cy="2122765"/>
            </a:xfrm>
            <a:prstGeom prst="sun">
              <a:avLst/>
            </a:prstGeom>
            <a:solidFill>
              <a:srgbClr val="FFC000"/>
            </a:solidFill>
            <a:ln>
              <a:solidFill>
                <a:srgbClr val="161E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118" name="TextBox 6"/>
          <p:cNvSpPr txBox="1">
            <a:spLocks noChangeArrowheads="1"/>
          </p:cNvSpPr>
          <p:nvPr/>
        </p:nvSpPr>
        <p:spPr bwMode="auto">
          <a:xfrm>
            <a:off x="1730442" y="396963"/>
            <a:ext cx="10144213" cy="2233533"/>
          </a:xfrm>
          <a:prstGeom prst="rect">
            <a:avLst/>
          </a:prstGeom>
          <a:noFill/>
          <a:ln>
            <a:noFill/>
          </a:ln>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2200" b="1" dirty="0">
                <a:solidFill>
                  <a:srgbClr val="002554"/>
                </a:solidFill>
                <a:latin typeface="Gill Sans" panose="020B0502020104020203" pitchFamily="34" charset="-79"/>
                <a:cs typeface="Gill Sans" panose="020B0502020104020203" pitchFamily="34" charset="-79"/>
              </a:rPr>
              <a:t>Poster Title</a:t>
            </a:r>
          </a:p>
        </p:txBody>
      </p:sp>
      <p:sp>
        <p:nvSpPr>
          <p:cNvPr id="4119" name="TextBox 7"/>
          <p:cNvSpPr txBox="1">
            <a:spLocks noChangeArrowheads="1"/>
          </p:cNvSpPr>
          <p:nvPr/>
        </p:nvSpPr>
        <p:spPr bwMode="auto">
          <a:xfrm>
            <a:off x="1867161" y="2083069"/>
            <a:ext cx="14448595" cy="2418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7000" dirty="0">
                <a:solidFill>
                  <a:srgbClr val="002554"/>
                </a:solidFill>
                <a:latin typeface="Gill Sans" panose="020B0502020104020203" pitchFamily="34" charset="-79"/>
                <a:cs typeface="Gill Sans" panose="020B0502020104020203" pitchFamily="34" charset="-79"/>
              </a:rPr>
              <a:t>1/C First Middle Lastname</a:t>
            </a:r>
          </a:p>
          <a:p>
            <a:pPr eaLnBrk="1" hangingPunct="1"/>
            <a:r>
              <a:rPr lang="en-US" sz="6200" dirty="0">
                <a:solidFill>
                  <a:srgbClr val="002554"/>
                </a:solidFill>
                <a:latin typeface="Gill Sans" panose="020B0502020104020203" pitchFamily="34" charset="-79"/>
                <a:cs typeface="Gill Sans" panose="020B0502020104020203" pitchFamily="34" charset="-79"/>
              </a:rPr>
              <a:t>Professor First M. Lastname, Department</a:t>
            </a:r>
          </a:p>
        </p:txBody>
      </p:sp>
      <p:sp>
        <p:nvSpPr>
          <p:cNvPr id="42" name="TextBox 24">
            <a:extLst>
              <a:ext uri="{FF2B5EF4-FFF2-40B4-BE49-F238E27FC236}">
                <a16:creationId xmlns:a16="http://schemas.microsoft.com/office/drawing/2014/main" id="{8943A0D4-642C-3145-9E6E-B7C46020AB9C}"/>
              </a:ext>
            </a:extLst>
          </p:cNvPr>
          <p:cNvSpPr txBox="1">
            <a:spLocks noChangeArrowheads="1"/>
          </p:cNvSpPr>
          <p:nvPr/>
        </p:nvSpPr>
        <p:spPr bwMode="auto">
          <a:xfrm>
            <a:off x="27978763" y="12800369"/>
            <a:ext cx="8801100" cy="1310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6000" b="1" dirty="0">
                <a:latin typeface="Gill Sans" panose="020B0502020104020203" pitchFamily="34" charset="-79"/>
                <a:cs typeface="Gill Sans" panose="020B0502020104020203" pitchFamily="34" charset="-79"/>
              </a:rPr>
              <a:t>Acknowledgements</a:t>
            </a:r>
          </a:p>
        </p:txBody>
      </p:sp>
      <p:sp>
        <p:nvSpPr>
          <p:cNvPr id="43" name="TextBox 25">
            <a:extLst>
              <a:ext uri="{FF2B5EF4-FFF2-40B4-BE49-F238E27FC236}">
                <a16:creationId xmlns:a16="http://schemas.microsoft.com/office/drawing/2014/main" id="{4A3F43CB-B781-4E4D-B5E5-A23A6E6B8101}"/>
              </a:ext>
            </a:extLst>
          </p:cNvPr>
          <p:cNvSpPr txBox="1">
            <a:spLocks noChangeArrowheads="1"/>
          </p:cNvSpPr>
          <p:nvPr/>
        </p:nvSpPr>
        <p:spPr bwMode="auto">
          <a:xfrm>
            <a:off x="27978763" y="17317975"/>
            <a:ext cx="5083195" cy="1279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6000" b="1" dirty="0">
                <a:latin typeface="Gill Sans" panose="020B0502020104020203" pitchFamily="34" charset="-79"/>
                <a:cs typeface="Gill Sans" panose="020B0502020104020203" pitchFamily="34" charset="-79"/>
              </a:rPr>
              <a:t>References</a:t>
            </a:r>
          </a:p>
        </p:txBody>
      </p:sp>
      <p:sp>
        <p:nvSpPr>
          <p:cNvPr id="44" name="TextBox 26">
            <a:extLst>
              <a:ext uri="{FF2B5EF4-FFF2-40B4-BE49-F238E27FC236}">
                <a16:creationId xmlns:a16="http://schemas.microsoft.com/office/drawing/2014/main" id="{041FAEE6-BF97-8D47-9EFF-B6C9660D2DE2}"/>
              </a:ext>
            </a:extLst>
          </p:cNvPr>
          <p:cNvSpPr txBox="1">
            <a:spLocks noChangeArrowheads="1"/>
          </p:cNvSpPr>
          <p:nvPr/>
        </p:nvSpPr>
        <p:spPr bwMode="auto">
          <a:xfrm>
            <a:off x="27978763" y="5603704"/>
            <a:ext cx="5310654" cy="1310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6000" b="1" dirty="0">
                <a:latin typeface="Gill Sans" panose="020B0502020104020203" pitchFamily="34" charset="-79"/>
                <a:cs typeface="Gill Sans" panose="020B0502020104020203" pitchFamily="34" charset="-79"/>
              </a:rPr>
              <a:t>Conclusion</a:t>
            </a:r>
          </a:p>
        </p:txBody>
      </p:sp>
      <p:sp>
        <p:nvSpPr>
          <p:cNvPr id="45" name="TextBox 23">
            <a:extLst>
              <a:ext uri="{FF2B5EF4-FFF2-40B4-BE49-F238E27FC236}">
                <a16:creationId xmlns:a16="http://schemas.microsoft.com/office/drawing/2014/main" id="{6DA9A79D-400F-754C-B804-BE8EA2267569}"/>
              </a:ext>
            </a:extLst>
          </p:cNvPr>
          <p:cNvSpPr txBox="1">
            <a:spLocks noChangeArrowheads="1"/>
          </p:cNvSpPr>
          <p:nvPr/>
        </p:nvSpPr>
        <p:spPr bwMode="auto">
          <a:xfrm>
            <a:off x="11629536" y="5632682"/>
            <a:ext cx="3769386" cy="1310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6000" b="1" dirty="0">
                <a:latin typeface="Gill Sans" panose="020B0502020104020203" pitchFamily="34" charset="-79"/>
                <a:cs typeface="Gill Sans" panose="020B0502020104020203" pitchFamily="34" charset="-79"/>
              </a:rPr>
              <a:t>Results</a:t>
            </a:r>
          </a:p>
        </p:txBody>
      </p:sp>
      <p:sp>
        <p:nvSpPr>
          <p:cNvPr id="46" name="TextBox 20">
            <a:extLst>
              <a:ext uri="{FF2B5EF4-FFF2-40B4-BE49-F238E27FC236}">
                <a16:creationId xmlns:a16="http://schemas.microsoft.com/office/drawing/2014/main" id="{273D41C8-A218-D840-AF51-1E1488A048E0}"/>
              </a:ext>
            </a:extLst>
          </p:cNvPr>
          <p:cNvSpPr txBox="1">
            <a:spLocks noChangeArrowheads="1"/>
          </p:cNvSpPr>
          <p:nvPr/>
        </p:nvSpPr>
        <p:spPr bwMode="auto">
          <a:xfrm>
            <a:off x="1608335" y="5575724"/>
            <a:ext cx="4354654" cy="1310203"/>
          </a:xfrm>
          <a:prstGeom prst="rect">
            <a:avLst/>
          </a:prstGeom>
          <a:noFill/>
          <a:ln>
            <a:noFill/>
          </a:ln>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6000" b="1" dirty="0">
                <a:latin typeface="Gill Sans" panose="020B0502020104020203" pitchFamily="34" charset="-79"/>
                <a:cs typeface="Gill Sans" panose="020B0502020104020203" pitchFamily="34" charset="-79"/>
              </a:rPr>
              <a:t>Abstract</a:t>
            </a:r>
          </a:p>
        </p:txBody>
      </p:sp>
      <p:sp>
        <p:nvSpPr>
          <p:cNvPr id="48" name="Text Box 24">
            <a:extLst>
              <a:ext uri="{FF2B5EF4-FFF2-40B4-BE49-F238E27FC236}">
                <a16:creationId xmlns:a16="http://schemas.microsoft.com/office/drawing/2014/main" id="{DD00349C-B32A-5247-A3BF-6709CD7FD8BF}"/>
              </a:ext>
            </a:extLst>
          </p:cNvPr>
          <p:cNvSpPr txBox="1">
            <a:spLocks noChangeArrowheads="1"/>
          </p:cNvSpPr>
          <p:nvPr/>
        </p:nvSpPr>
        <p:spPr bwMode="auto">
          <a:xfrm>
            <a:off x="1614340" y="8827165"/>
            <a:ext cx="9604262" cy="1895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52689" tIns="176345" rIns="352689" bIns="176345">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571500" indent="-317500">
              <a:lnSpc>
                <a:spcPts val="4020"/>
              </a:lnSpc>
              <a:buFont typeface="Arial" panose="020B0604020202020204" pitchFamily="34" charset="0"/>
              <a:buChar char="•"/>
            </a:pPr>
            <a:r>
              <a:rPr lang="en-US" sz="3600" b="1" dirty="0">
                <a:latin typeface="Gill Sans" panose="020B0502020104020203" pitchFamily="34" charset="-79"/>
                <a:cs typeface="Gill Sans" panose="020B0502020104020203" pitchFamily="34" charset="-79"/>
              </a:rPr>
              <a:t>Why does it matter?</a:t>
            </a:r>
          </a:p>
          <a:p>
            <a:pPr marL="571500" indent="-317500">
              <a:lnSpc>
                <a:spcPts val="4020"/>
              </a:lnSpc>
              <a:buFont typeface="Arial" panose="020B0604020202020204" pitchFamily="34" charset="0"/>
              <a:buChar char="•"/>
            </a:pPr>
            <a:r>
              <a:rPr lang="en-US" sz="3600" b="1" dirty="0">
                <a:latin typeface="Gill Sans" panose="020B0502020104020203" pitchFamily="34" charset="-79"/>
                <a:cs typeface="Gill Sans" panose="020B0502020104020203" pitchFamily="34" charset="-79"/>
              </a:rPr>
              <a:t>What is already known?</a:t>
            </a:r>
          </a:p>
          <a:p>
            <a:pPr marL="571500" indent="-317500">
              <a:lnSpc>
                <a:spcPts val="4020"/>
              </a:lnSpc>
              <a:buFont typeface="Arial" panose="020B0604020202020204" pitchFamily="34" charset="0"/>
              <a:buChar char="•"/>
            </a:pPr>
            <a:r>
              <a:rPr lang="en-US" sz="3600" b="1" dirty="0">
                <a:latin typeface="Gill Sans" panose="020B0502020104020203" pitchFamily="34" charset="-79"/>
                <a:cs typeface="Gill Sans" panose="020B0502020104020203" pitchFamily="34" charset="-79"/>
              </a:rPr>
              <a:t>What are you trying to accomplish?</a:t>
            </a:r>
          </a:p>
        </p:txBody>
      </p:sp>
      <p:sp>
        <p:nvSpPr>
          <p:cNvPr id="51" name="Text Box 24">
            <a:extLst>
              <a:ext uri="{FF2B5EF4-FFF2-40B4-BE49-F238E27FC236}">
                <a16:creationId xmlns:a16="http://schemas.microsoft.com/office/drawing/2014/main" id="{E2E97B2A-0333-9A4F-9135-913A303B2BB3}"/>
              </a:ext>
            </a:extLst>
          </p:cNvPr>
          <p:cNvSpPr txBox="1">
            <a:spLocks noChangeArrowheads="1"/>
          </p:cNvSpPr>
          <p:nvPr/>
        </p:nvSpPr>
        <p:spPr bwMode="auto">
          <a:xfrm>
            <a:off x="1777609" y="6810052"/>
            <a:ext cx="7962214" cy="2018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52689" tIns="176345" rIns="352689" bIns="176345">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3600" dirty="0">
                <a:solidFill>
                  <a:srgbClr val="000000"/>
                </a:solidFill>
                <a:latin typeface="Gill Sans" panose="020B0502020104020203" pitchFamily="34" charset="-79"/>
                <a:cs typeface="Gill Sans" panose="020B0502020104020203" pitchFamily="34" charset="-79"/>
              </a:rPr>
              <a:t>You can write a paragraph in this space. Be sure to think about the following important questions:</a:t>
            </a:r>
            <a:endParaRPr lang="en-US" sz="3600" dirty="0">
              <a:latin typeface="Gill Sans" panose="020B0502020104020203" pitchFamily="34" charset="-79"/>
              <a:cs typeface="Gill Sans" panose="020B0502020104020203" pitchFamily="34" charset="-79"/>
            </a:endParaRPr>
          </a:p>
        </p:txBody>
      </p:sp>
      <p:sp>
        <p:nvSpPr>
          <p:cNvPr id="9" name="Rectangle 8">
            <a:extLst>
              <a:ext uri="{FF2B5EF4-FFF2-40B4-BE49-F238E27FC236}">
                <a16:creationId xmlns:a16="http://schemas.microsoft.com/office/drawing/2014/main" id="{09628509-C284-5F4D-95E6-26B7684C00DE}"/>
              </a:ext>
            </a:extLst>
          </p:cNvPr>
          <p:cNvSpPr/>
          <p:nvPr/>
        </p:nvSpPr>
        <p:spPr>
          <a:xfrm>
            <a:off x="28459516" y="6810052"/>
            <a:ext cx="7265346" cy="3806170"/>
          </a:xfrm>
          <a:prstGeom prst="rect">
            <a:avLst/>
          </a:prstGeom>
        </p:spPr>
        <p:txBody>
          <a:bodyPr wrap="square">
            <a:spAutoFit/>
          </a:bodyPr>
          <a:lstStyle/>
          <a:p>
            <a:r>
              <a:rPr lang="en-US" sz="3600" dirty="0">
                <a:latin typeface="Gill Sans" panose="020B0502020104020203" pitchFamily="34" charset="-79"/>
                <a:cs typeface="Gill Sans" panose="020B0502020104020203" pitchFamily="34" charset="-79"/>
              </a:rPr>
              <a:t>Keep it short and simple</a:t>
            </a:r>
          </a:p>
          <a:p>
            <a:endParaRPr lang="en-US" sz="3600" dirty="0">
              <a:effectLst/>
              <a:latin typeface="Gill Sans" panose="020B0502020104020203" pitchFamily="34" charset="-79"/>
              <a:cs typeface="Gill Sans" panose="020B0502020104020203" pitchFamily="34" charset="-79"/>
            </a:endParaRPr>
          </a:p>
          <a:p>
            <a:pPr marL="571500" indent="-317500">
              <a:lnSpc>
                <a:spcPts val="4020"/>
              </a:lnSpc>
              <a:buFont typeface="Arial" panose="020B0604020202020204" pitchFamily="34" charset="0"/>
              <a:buChar char="•"/>
            </a:pPr>
            <a:r>
              <a:rPr lang="en-US" sz="3600" b="1" dirty="0">
                <a:latin typeface="Gill Sans" panose="020B0502020104020203" pitchFamily="34" charset="-79"/>
                <a:cs typeface="Gill Sans" panose="020B0502020104020203" pitchFamily="34" charset="-79"/>
              </a:rPr>
              <a:t>What did you find?</a:t>
            </a:r>
          </a:p>
          <a:p>
            <a:pPr marL="571500" indent="-317500">
              <a:lnSpc>
                <a:spcPts val="4020"/>
              </a:lnSpc>
              <a:buFont typeface="Arial" panose="020B0604020202020204" pitchFamily="34" charset="0"/>
              <a:buChar char="•"/>
            </a:pPr>
            <a:r>
              <a:rPr lang="en-US" sz="3600" b="1" dirty="0">
                <a:latin typeface="Gill Sans" panose="020B0502020104020203" pitchFamily="34" charset="-79"/>
                <a:cs typeface="Gill Sans" panose="020B0502020104020203" pitchFamily="34" charset="-79"/>
              </a:rPr>
              <a:t>What questions or methods </a:t>
            </a:r>
          </a:p>
          <a:p>
            <a:pPr marL="254000">
              <a:lnSpc>
                <a:spcPts val="4020"/>
              </a:lnSpc>
            </a:pPr>
            <a:r>
              <a:rPr lang="en-US" sz="3600" b="1" dirty="0">
                <a:latin typeface="Gill Sans" panose="020B0502020104020203" pitchFamily="34" charset="-79"/>
                <a:cs typeface="Gill Sans" panose="020B0502020104020203" pitchFamily="34" charset="-79"/>
              </a:rPr>
              <a:t>    should also be investigated</a:t>
            </a:r>
          </a:p>
          <a:p>
            <a:pPr marL="571500" indent="-317500">
              <a:lnSpc>
                <a:spcPts val="4020"/>
              </a:lnSpc>
              <a:buFont typeface="Arial" panose="020B0604020202020204" pitchFamily="34" charset="0"/>
              <a:buChar char="•"/>
            </a:pPr>
            <a:r>
              <a:rPr lang="en-US" sz="3600" b="1" dirty="0">
                <a:latin typeface="Gill Sans" panose="020B0502020104020203" pitchFamily="34" charset="-79"/>
                <a:cs typeface="Gill Sans" panose="020B0502020104020203" pitchFamily="34" charset="-79"/>
              </a:rPr>
              <a:t>What will you do next?</a:t>
            </a:r>
          </a:p>
          <a:p>
            <a:endParaRPr lang="en-US" sz="3600" dirty="0">
              <a:effectLst/>
              <a:latin typeface="Garamond" panose="02020404030301010803" pitchFamily="18" charset="0"/>
            </a:endParaRPr>
          </a:p>
        </p:txBody>
      </p:sp>
      <p:sp>
        <p:nvSpPr>
          <p:cNvPr id="4130" name="Rectangle 4129">
            <a:extLst>
              <a:ext uri="{FF2B5EF4-FFF2-40B4-BE49-F238E27FC236}">
                <a16:creationId xmlns:a16="http://schemas.microsoft.com/office/drawing/2014/main" id="{CA86CBF4-39D3-4E46-964A-BEF4CE6B17D6}"/>
              </a:ext>
            </a:extLst>
          </p:cNvPr>
          <p:cNvSpPr/>
          <p:nvPr/>
        </p:nvSpPr>
        <p:spPr>
          <a:xfrm>
            <a:off x="2292135" y="14127978"/>
            <a:ext cx="3176389" cy="1384995"/>
          </a:xfrm>
          <a:prstGeom prst="rect">
            <a:avLst/>
          </a:prstGeom>
        </p:spPr>
        <p:txBody>
          <a:bodyPr wrap="square">
            <a:spAutoFit/>
          </a:bodyPr>
          <a:lstStyle/>
          <a:p>
            <a:r>
              <a:rPr lang="en-US" sz="2800" i="1" dirty="0">
                <a:solidFill>
                  <a:srgbClr val="000000"/>
                </a:solidFill>
                <a:latin typeface="Gill Sans" panose="020B0502020104020203" pitchFamily="34" charset="-79"/>
                <a:cs typeface="Gill Sans" panose="020B0502020104020203" pitchFamily="34" charset="-79"/>
              </a:rPr>
              <a:t>Accompany pictures </a:t>
            </a:r>
          </a:p>
          <a:p>
            <a:r>
              <a:rPr lang="en-US" sz="2800" i="1" dirty="0">
                <a:solidFill>
                  <a:srgbClr val="000000"/>
                </a:solidFill>
                <a:latin typeface="Gill Sans" panose="020B0502020104020203" pitchFamily="34" charset="-79"/>
                <a:cs typeface="Gill Sans" panose="020B0502020104020203" pitchFamily="34" charset="-79"/>
              </a:rPr>
              <a:t>with simple captions to explain them.</a:t>
            </a:r>
            <a:endParaRPr lang="en-US" sz="2800" i="1" dirty="0">
              <a:latin typeface="Gill Sans" panose="020B0502020104020203" pitchFamily="34" charset="-79"/>
              <a:cs typeface="Gill Sans" panose="020B0502020104020203" pitchFamily="34" charset="-79"/>
            </a:endParaRPr>
          </a:p>
        </p:txBody>
      </p:sp>
      <p:sp>
        <p:nvSpPr>
          <p:cNvPr id="47" name="TextBox 28">
            <a:extLst>
              <a:ext uri="{FF2B5EF4-FFF2-40B4-BE49-F238E27FC236}">
                <a16:creationId xmlns:a16="http://schemas.microsoft.com/office/drawing/2014/main" id="{29D41331-2204-7644-BE49-D59AD2C541D3}"/>
              </a:ext>
            </a:extLst>
          </p:cNvPr>
          <p:cNvSpPr txBox="1">
            <a:spLocks noChangeArrowheads="1"/>
          </p:cNvSpPr>
          <p:nvPr/>
        </p:nvSpPr>
        <p:spPr bwMode="auto">
          <a:xfrm>
            <a:off x="1608335" y="15703088"/>
            <a:ext cx="4354654" cy="1310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6000" b="1" dirty="0">
                <a:latin typeface="Gill Sans" panose="020B0502020104020203" pitchFamily="34" charset="-79"/>
                <a:cs typeface="Gill Sans" panose="020B0502020104020203" pitchFamily="34" charset="-79"/>
              </a:rPr>
              <a:t>Methods</a:t>
            </a:r>
          </a:p>
        </p:txBody>
      </p:sp>
      <p:sp>
        <p:nvSpPr>
          <p:cNvPr id="50" name="Text Box 29">
            <a:extLst>
              <a:ext uri="{FF2B5EF4-FFF2-40B4-BE49-F238E27FC236}">
                <a16:creationId xmlns:a16="http://schemas.microsoft.com/office/drawing/2014/main" id="{E128B16A-AE99-5E41-B19E-8FD07A0D68C0}"/>
              </a:ext>
            </a:extLst>
          </p:cNvPr>
          <p:cNvSpPr txBox="1">
            <a:spLocks noChangeArrowheads="1"/>
          </p:cNvSpPr>
          <p:nvPr/>
        </p:nvSpPr>
        <p:spPr bwMode="auto">
          <a:xfrm>
            <a:off x="1714640" y="16841332"/>
            <a:ext cx="8929936" cy="660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52689" tIns="176345" rIns="352689" bIns="176345">
            <a:spAutoFit/>
          </a:bodyPr>
          <a:lstStyle>
            <a:lvl1pPr marL="171450" indent="-17145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3600" dirty="0">
                <a:latin typeface="Gill Sans" panose="020B0502020104020203" pitchFamily="34" charset="-79"/>
                <a:cs typeface="Gill Sans" panose="020B0502020104020203" pitchFamily="34" charset="-79"/>
              </a:rPr>
              <a:t>What steps did you take?</a:t>
            </a:r>
          </a:p>
          <a:p>
            <a:endParaRPr lang="en-US" sz="3600" dirty="0">
              <a:latin typeface="Garamond" panose="02020404030301010803" pitchFamily="18" charset="0"/>
            </a:endParaRPr>
          </a:p>
          <a:p>
            <a:pPr marL="571500" indent="-317500">
              <a:lnSpc>
                <a:spcPts val="4020"/>
              </a:lnSpc>
              <a:buFont typeface="Arial" panose="020B0604020202020204" pitchFamily="34" charset="0"/>
              <a:buChar char="•"/>
            </a:pPr>
            <a:r>
              <a:rPr lang="en-US" sz="3600" b="1" dirty="0">
                <a:latin typeface="Gill Sans" panose="020B0502020104020203" pitchFamily="34" charset="-79"/>
                <a:cs typeface="Gill Sans" panose="020B0502020104020203" pitchFamily="34" charset="-79"/>
              </a:rPr>
              <a:t>Explain scientific method</a:t>
            </a:r>
          </a:p>
          <a:p>
            <a:pPr marL="571500" indent="-317500">
              <a:lnSpc>
                <a:spcPts val="4020"/>
              </a:lnSpc>
              <a:buFont typeface="Arial" panose="020B0604020202020204" pitchFamily="34" charset="0"/>
              <a:buChar char="•"/>
            </a:pPr>
            <a:r>
              <a:rPr lang="en-US" sz="3600" b="1" dirty="0">
                <a:latin typeface="Gill Sans" panose="020B0502020104020203" pitchFamily="34" charset="-79"/>
                <a:cs typeface="Gill Sans" panose="020B0502020104020203" pitchFamily="34" charset="-79"/>
              </a:rPr>
              <a:t>Focus on the big picture</a:t>
            </a:r>
          </a:p>
          <a:p>
            <a:pPr marL="571500" indent="-317500">
              <a:lnSpc>
                <a:spcPts val="4020"/>
              </a:lnSpc>
              <a:buFont typeface="Arial" panose="020B0604020202020204" pitchFamily="34" charset="0"/>
              <a:buChar char="•"/>
            </a:pPr>
            <a:endParaRPr lang="en-US" sz="3600" b="1" dirty="0">
              <a:latin typeface="Gill Sans MT" panose="020B0502020104020203" pitchFamily="34" charset="77"/>
            </a:endParaRPr>
          </a:p>
          <a:p>
            <a:pPr eaLnBrk="1" hangingPunct="1">
              <a:spcBef>
                <a:spcPct val="50000"/>
              </a:spcBef>
              <a:buFontTx/>
              <a:buAutoNum type="arabicPeriod"/>
            </a:pPr>
            <a:r>
              <a:rPr lang="en-US" sz="3600" dirty="0">
                <a:latin typeface="Gill Sans" panose="020B0502020104020203" pitchFamily="34" charset="-79"/>
                <a:cs typeface="Gill Sans" panose="020B0502020104020203" pitchFamily="34" charset="-79"/>
              </a:rPr>
              <a:t> Rather than explain in a paragraph</a:t>
            </a:r>
          </a:p>
          <a:p>
            <a:pPr eaLnBrk="1" hangingPunct="1">
              <a:spcBef>
                <a:spcPct val="50000"/>
              </a:spcBef>
              <a:buFontTx/>
              <a:buAutoNum type="arabicPeriod"/>
            </a:pPr>
            <a:r>
              <a:rPr lang="en-US" sz="3600" dirty="0">
                <a:latin typeface="Gill Sans" panose="020B0502020104020203" pitchFamily="34" charset="-79"/>
                <a:cs typeface="Gill Sans" panose="020B0502020104020203" pitchFamily="34" charset="-79"/>
              </a:rPr>
              <a:t>  Consider breaking down your </a:t>
            </a:r>
            <a:br>
              <a:rPr lang="en-US" sz="3600" dirty="0">
                <a:latin typeface="Gill Sans" panose="020B0502020104020203" pitchFamily="34" charset="-79"/>
                <a:cs typeface="Gill Sans" panose="020B0502020104020203" pitchFamily="34" charset="-79"/>
              </a:rPr>
            </a:br>
            <a:r>
              <a:rPr lang="en-US" sz="3600" dirty="0">
                <a:latin typeface="Gill Sans" panose="020B0502020104020203" pitchFamily="34" charset="-79"/>
                <a:cs typeface="Gill Sans" panose="020B0502020104020203" pitchFamily="34" charset="-79"/>
              </a:rPr>
              <a:t>    steps as a list</a:t>
            </a:r>
          </a:p>
          <a:p>
            <a:pPr eaLnBrk="1" hangingPunct="1">
              <a:spcBef>
                <a:spcPct val="50000"/>
              </a:spcBef>
              <a:buFontTx/>
              <a:buAutoNum type="arabicPeriod"/>
            </a:pPr>
            <a:r>
              <a:rPr lang="en-US" sz="3600" dirty="0">
                <a:latin typeface="Gill Sans" panose="020B0502020104020203" pitchFamily="34" charset="-79"/>
                <a:cs typeface="Gill Sans" panose="020B0502020104020203" pitchFamily="34" charset="-79"/>
              </a:rPr>
              <a:t>  A flow chart or diagram could be a good   </a:t>
            </a:r>
            <a:br>
              <a:rPr lang="en-US" sz="3600" dirty="0">
                <a:latin typeface="Gill Sans" panose="020B0502020104020203" pitchFamily="34" charset="-79"/>
                <a:cs typeface="Gill Sans" panose="020B0502020104020203" pitchFamily="34" charset="-79"/>
              </a:rPr>
            </a:br>
            <a:r>
              <a:rPr lang="en-US" sz="3600" dirty="0">
                <a:latin typeface="Gill Sans" panose="020B0502020104020203" pitchFamily="34" charset="-79"/>
                <a:cs typeface="Gill Sans" panose="020B0502020104020203" pitchFamily="34" charset="-79"/>
              </a:rPr>
              <a:t>   visual aid</a:t>
            </a:r>
          </a:p>
        </p:txBody>
      </p:sp>
      <p:sp>
        <p:nvSpPr>
          <p:cNvPr id="4131" name="Rectangle 4130">
            <a:extLst>
              <a:ext uri="{FF2B5EF4-FFF2-40B4-BE49-F238E27FC236}">
                <a16:creationId xmlns:a16="http://schemas.microsoft.com/office/drawing/2014/main" id="{4E9CFF48-FE81-3E49-AC4E-AAE079D818D9}"/>
              </a:ext>
            </a:extLst>
          </p:cNvPr>
          <p:cNvSpPr/>
          <p:nvPr/>
        </p:nvSpPr>
        <p:spPr>
          <a:xfrm>
            <a:off x="28459516" y="18644444"/>
            <a:ext cx="6276574" cy="4524315"/>
          </a:xfrm>
          <a:prstGeom prst="rect">
            <a:avLst/>
          </a:prstGeom>
        </p:spPr>
        <p:txBody>
          <a:bodyPr wrap="square">
            <a:spAutoFit/>
          </a:bodyPr>
          <a:lstStyle/>
          <a:p>
            <a:r>
              <a:rPr lang="en-US" sz="3600" dirty="0">
                <a:solidFill>
                  <a:srgbClr val="000000"/>
                </a:solidFill>
                <a:latin typeface="Gill Sans" panose="020B0502020104020203" pitchFamily="34" charset="-79"/>
                <a:cs typeface="Gill Sans" panose="020B0502020104020203" pitchFamily="34" charset="-79"/>
              </a:rPr>
              <a:t>S. Shipley, “Life as a PowerPoint God”, Mar. 15, 2019. https://usna.edu/MSC/Graphics</a:t>
            </a:r>
          </a:p>
          <a:p>
            <a:endParaRPr lang="en-US" sz="3600" dirty="0">
              <a:solidFill>
                <a:srgbClr val="000000"/>
              </a:solidFill>
              <a:latin typeface="Gill Sans" panose="020B0502020104020203" pitchFamily="34" charset="-79"/>
              <a:cs typeface="Gill Sans" panose="020B0502020104020203" pitchFamily="34" charset="-79"/>
            </a:endParaRPr>
          </a:p>
          <a:p>
            <a:r>
              <a:rPr lang="en-US" sz="3600" dirty="0">
                <a:solidFill>
                  <a:srgbClr val="000000"/>
                </a:solidFill>
                <a:latin typeface="Gill Sans" panose="020B0502020104020203" pitchFamily="34" charset="-79"/>
                <a:cs typeface="Gill Sans" panose="020B0502020104020203" pitchFamily="34" charset="-79"/>
              </a:rPr>
              <a:t>S. Shipley, “Poster creation in a bold new world”, Sept. 25, 2023. https://usna.edu/MSC/Graphics</a:t>
            </a:r>
          </a:p>
          <a:p>
            <a:endParaRPr lang="en-US" sz="3600" dirty="0">
              <a:latin typeface="Gill Sans MT" panose="020B0502020104020203" pitchFamily="34" charset="77"/>
              <a:cs typeface="Gill Sans" panose="020B0502020104020203" pitchFamily="34" charset="-79"/>
            </a:endParaRPr>
          </a:p>
        </p:txBody>
      </p:sp>
      <p:pic>
        <p:nvPicPr>
          <p:cNvPr id="4135" name="Graphic 4134">
            <a:extLst>
              <a:ext uri="{FF2B5EF4-FFF2-40B4-BE49-F238E27FC236}">
                <a16:creationId xmlns:a16="http://schemas.microsoft.com/office/drawing/2014/main" id="{0B744E1E-C11E-374F-BA5E-5BE0522A878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116589" y="23259582"/>
            <a:ext cx="2821476" cy="2821476"/>
          </a:xfrm>
          <a:prstGeom prst="rect">
            <a:avLst/>
          </a:prstGeom>
        </p:spPr>
      </p:pic>
      <p:grpSp>
        <p:nvGrpSpPr>
          <p:cNvPr id="117" name="Group 116">
            <a:extLst>
              <a:ext uri="{FF2B5EF4-FFF2-40B4-BE49-F238E27FC236}">
                <a16:creationId xmlns:a16="http://schemas.microsoft.com/office/drawing/2014/main" id="{D605A71E-F191-634B-801F-6DF83EB0A0A0}"/>
              </a:ext>
            </a:extLst>
          </p:cNvPr>
          <p:cNvGrpSpPr/>
          <p:nvPr/>
        </p:nvGrpSpPr>
        <p:grpSpPr>
          <a:xfrm>
            <a:off x="5962989" y="11313899"/>
            <a:ext cx="3226118" cy="2716297"/>
            <a:chOff x="30629577" y="6373495"/>
            <a:chExt cx="3821619" cy="3217691"/>
          </a:xfrm>
        </p:grpSpPr>
        <p:sp>
          <p:nvSpPr>
            <p:cNvPr id="118" name="Rectangle 117">
              <a:extLst>
                <a:ext uri="{FF2B5EF4-FFF2-40B4-BE49-F238E27FC236}">
                  <a16:creationId xmlns:a16="http://schemas.microsoft.com/office/drawing/2014/main" id="{2D7B98AB-954D-5949-B38D-8F0B7CA0BD8C}"/>
                </a:ext>
              </a:extLst>
            </p:cNvPr>
            <p:cNvSpPr/>
            <p:nvPr/>
          </p:nvSpPr>
          <p:spPr>
            <a:xfrm>
              <a:off x="30629577" y="6373495"/>
              <a:ext cx="3821619" cy="3217691"/>
            </a:xfrm>
            <a:prstGeom prst="rect">
              <a:avLst/>
            </a:prstGeom>
            <a:solidFill>
              <a:schemeClr val="bg1">
                <a:lumMod val="65000"/>
              </a:schemeClr>
            </a:solidFill>
            <a:ln w="50800">
              <a:solidFill>
                <a:srgbClr val="161E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9" name="Lightning Bolt 118">
              <a:extLst>
                <a:ext uri="{FF2B5EF4-FFF2-40B4-BE49-F238E27FC236}">
                  <a16:creationId xmlns:a16="http://schemas.microsoft.com/office/drawing/2014/main" id="{4BF2FE8E-0FDE-DC4C-870D-147563D75293}"/>
                </a:ext>
              </a:extLst>
            </p:cNvPr>
            <p:cNvSpPr/>
            <p:nvPr/>
          </p:nvSpPr>
          <p:spPr>
            <a:xfrm>
              <a:off x="32052773" y="7637523"/>
              <a:ext cx="1499602" cy="1666503"/>
            </a:xfrm>
            <a:prstGeom prst="lightningBolt">
              <a:avLst/>
            </a:prstGeom>
            <a:solidFill>
              <a:srgbClr val="F4DA40"/>
            </a:solidFill>
            <a:ln>
              <a:solidFill>
                <a:srgbClr val="161E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1" name="Cloud 120">
              <a:extLst>
                <a:ext uri="{FF2B5EF4-FFF2-40B4-BE49-F238E27FC236}">
                  <a16:creationId xmlns:a16="http://schemas.microsoft.com/office/drawing/2014/main" id="{CA49E3CC-B876-7E4F-BAA0-7BBD84BC523A}"/>
                </a:ext>
              </a:extLst>
            </p:cNvPr>
            <p:cNvSpPr/>
            <p:nvPr/>
          </p:nvSpPr>
          <p:spPr>
            <a:xfrm>
              <a:off x="31000162" y="6726034"/>
              <a:ext cx="2860594" cy="1822979"/>
            </a:xfrm>
            <a:prstGeom prst="cloud">
              <a:avLst/>
            </a:prstGeom>
            <a:solidFill>
              <a:schemeClr val="bg1">
                <a:lumMod val="85000"/>
              </a:schemeClr>
            </a:solidFill>
            <a:ln>
              <a:solidFill>
                <a:srgbClr val="161E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2" name="Rectangle 121">
            <a:extLst>
              <a:ext uri="{FF2B5EF4-FFF2-40B4-BE49-F238E27FC236}">
                <a16:creationId xmlns:a16="http://schemas.microsoft.com/office/drawing/2014/main" id="{6FB5A642-4F9B-3845-8509-29AB7EF6DB4A}"/>
              </a:ext>
            </a:extLst>
          </p:cNvPr>
          <p:cNvSpPr/>
          <p:nvPr/>
        </p:nvSpPr>
        <p:spPr>
          <a:xfrm>
            <a:off x="5944674" y="14098103"/>
            <a:ext cx="3176389" cy="1384995"/>
          </a:xfrm>
          <a:prstGeom prst="rect">
            <a:avLst/>
          </a:prstGeom>
        </p:spPr>
        <p:txBody>
          <a:bodyPr wrap="square">
            <a:spAutoFit/>
          </a:bodyPr>
          <a:lstStyle/>
          <a:p>
            <a:r>
              <a:rPr lang="en-US" sz="2800" i="1" dirty="0">
                <a:solidFill>
                  <a:srgbClr val="000000"/>
                </a:solidFill>
                <a:latin typeface="Gill Sans" panose="020B0502020104020203" pitchFamily="34" charset="-79"/>
                <a:cs typeface="Gill Sans" panose="020B0502020104020203" pitchFamily="34" charset="-79"/>
              </a:rPr>
              <a:t>Accompany pictures </a:t>
            </a:r>
          </a:p>
          <a:p>
            <a:r>
              <a:rPr lang="en-US" sz="2800" i="1" dirty="0">
                <a:solidFill>
                  <a:srgbClr val="000000"/>
                </a:solidFill>
                <a:latin typeface="Gill Sans" panose="020B0502020104020203" pitchFamily="34" charset="-79"/>
                <a:cs typeface="Gill Sans" panose="020B0502020104020203" pitchFamily="34" charset="-79"/>
              </a:rPr>
              <a:t>with simple captions to explain them.</a:t>
            </a:r>
            <a:endParaRPr lang="en-US" sz="2800" i="1" dirty="0">
              <a:latin typeface="Gill Sans" panose="020B0502020104020203" pitchFamily="34" charset="-79"/>
              <a:cs typeface="Gill Sans" panose="020B0502020104020203" pitchFamily="34" charset="-79"/>
            </a:endParaRPr>
          </a:p>
        </p:txBody>
      </p:sp>
      <p:sp>
        <p:nvSpPr>
          <p:cNvPr id="135" name="Text Box 28">
            <a:extLst>
              <a:ext uri="{FF2B5EF4-FFF2-40B4-BE49-F238E27FC236}">
                <a16:creationId xmlns:a16="http://schemas.microsoft.com/office/drawing/2014/main" id="{89BFCC80-F657-1B4F-8A56-321FBA7A7C98}"/>
              </a:ext>
            </a:extLst>
          </p:cNvPr>
          <p:cNvSpPr txBox="1">
            <a:spLocks noChangeArrowheads="1"/>
          </p:cNvSpPr>
          <p:nvPr/>
        </p:nvSpPr>
        <p:spPr bwMode="auto">
          <a:xfrm>
            <a:off x="19572751" y="6810052"/>
            <a:ext cx="6111282" cy="2572125"/>
          </a:xfrm>
          <a:prstGeom prst="rect">
            <a:avLst/>
          </a:prstGeom>
          <a:noFill/>
          <a:ln w="9525">
            <a:noFill/>
            <a:miter lim="800000"/>
            <a:headEnd/>
            <a:tailEnd/>
          </a:ln>
          <a:effectLst/>
        </p:spPr>
        <p:txBody>
          <a:bodyPr wrap="square" lIns="352689" tIns="176345" rIns="352689" bIns="176345">
            <a:spAutoFit/>
          </a:bodyPr>
          <a:lstStyle>
            <a:lvl1pPr marL="114300" indent="-1143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3600" dirty="0">
                <a:solidFill>
                  <a:srgbClr val="000000"/>
                </a:solidFill>
                <a:latin typeface="Gill Sans" panose="020B0502020104020203" pitchFamily="34" charset="-79"/>
                <a:cs typeface="Gill Sans" panose="020B0502020104020203" pitchFamily="34" charset="-79"/>
              </a:rPr>
              <a:t>You could write a paragraph explaining key findings here and add an image after. </a:t>
            </a:r>
            <a:endParaRPr lang="en-US" sz="3600" dirty="0">
              <a:latin typeface="Gill Sans" panose="020B0502020104020203" pitchFamily="34" charset="-79"/>
              <a:cs typeface="Gill Sans" panose="020B0502020104020203" pitchFamily="34" charset="-79"/>
            </a:endParaRPr>
          </a:p>
          <a:p>
            <a:endParaRPr lang="en-US" sz="3600" dirty="0">
              <a:latin typeface="Garamond" panose="02020404030301010803" pitchFamily="18" charset="0"/>
            </a:endParaRPr>
          </a:p>
        </p:txBody>
      </p:sp>
      <p:grpSp>
        <p:nvGrpSpPr>
          <p:cNvPr id="177" name="Group 176">
            <a:extLst>
              <a:ext uri="{FF2B5EF4-FFF2-40B4-BE49-F238E27FC236}">
                <a16:creationId xmlns:a16="http://schemas.microsoft.com/office/drawing/2014/main" id="{AD08AD33-1252-9B4D-9A95-C5B4C902993C}"/>
              </a:ext>
            </a:extLst>
          </p:cNvPr>
          <p:cNvGrpSpPr/>
          <p:nvPr/>
        </p:nvGrpSpPr>
        <p:grpSpPr>
          <a:xfrm>
            <a:off x="20676831" y="20690806"/>
            <a:ext cx="5098738" cy="4887107"/>
            <a:chOff x="18639927" y="16960229"/>
            <a:chExt cx="5033456" cy="4954156"/>
          </a:xfrm>
        </p:grpSpPr>
        <p:sp>
          <p:nvSpPr>
            <p:cNvPr id="178" name="Rectangle 177">
              <a:extLst>
                <a:ext uri="{FF2B5EF4-FFF2-40B4-BE49-F238E27FC236}">
                  <a16:creationId xmlns:a16="http://schemas.microsoft.com/office/drawing/2014/main" id="{60F0E6CB-FDA2-8C4F-A43E-3304FBB8033E}"/>
                </a:ext>
              </a:extLst>
            </p:cNvPr>
            <p:cNvSpPr/>
            <p:nvPr/>
          </p:nvSpPr>
          <p:spPr>
            <a:xfrm>
              <a:off x="18639927" y="16960229"/>
              <a:ext cx="5033456" cy="4954156"/>
            </a:xfrm>
            <a:prstGeom prst="rect">
              <a:avLst/>
            </a:prstGeom>
            <a:solidFill>
              <a:schemeClr val="tx1">
                <a:lumMod val="75000"/>
                <a:lumOff val="25000"/>
              </a:schemeClr>
            </a:solidFill>
            <a:ln w="50800">
              <a:solidFill>
                <a:srgbClr val="161E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9" name="Moon 178">
              <a:extLst>
                <a:ext uri="{FF2B5EF4-FFF2-40B4-BE49-F238E27FC236}">
                  <a16:creationId xmlns:a16="http://schemas.microsoft.com/office/drawing/2014/main" id="{7585DC85-5D0A-0846-94A1-07885EA0E1D7}"/>
                </a:ext>
              </a:extLst>
            </p:cNvPr>
            <p:cNvSpPr/>
            <p:nvPr/>
          </p:nvSpPr>
          <p:spPr>
            <a:xfrm>
              <a:off x="20179270" y="17848055"/>
              <a:ext cx="1650636" cy="3046076"/>
            </a:xfrm>
            <a:prstGeom prst="moon">
              <a:avLst/>
            </a:prstGeom>
            <a:solidFill>
              <a:srgbClr val="FFFFA7"/>
            </a:solidFill>
            <a:ln>
              <a:solidFill>
                <a:srgbClr val="161E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0" name="Rectangle 179">
            <a:extLst>
              <a:ext uri="{FF2B5EF4-FFF2-40B4-BE49-F238E27FC236}">
                <a16:creationId xmlns:a16="http://schemas.microsoft.com/office/drawing/2014/main" id="{AD5DCC2E-AB39-4443-9DAB-7178A1E30AB5}"/>
              </a:ext>
            </a:extLst>
          </p:cNvPr>
          <p:cNvSpPr/>
          <p:nvPr/>
        </p:nvSpPr>
        <p:spPr>
          <a:xfrm>
            <a:off x="12590986" y="26219371"/>
            <a:ext cx="7588283" cy="523220"/>
          </a:xfrm>
          <a:prstGeom prst="rect">
            <a:avLst/>
          </a:prstGeom>
        </p:spPr>
        <p:txBody>
          <a:bodyPr wrap="square">
            <a:spAutoFit/>
          </a:bodyPr>
          <a:lstStyle/>
          <a:p>
            <a:r>
              <a:rPr lang="en-US" sz="2800" i="1" dirty="0">
                <a:solidFill>
                  <a:srgbClr val="000000"/>
                </a:solidFill>
                <a:latin typeface="Gill Sans" panose="020B0502020104020203" pitchFamily="34" charset="-79"/>
                <a:cs typeface="Gill Sans" panose="020B0502020104020203" pitchFamily="34" charset="-79"/>
              </a:rPr>
              <a:t>Accompany graphs with simple captions.</a:t>
            </a:r>
            <a:endParaRPr lang="en-US" sz="2800" i="1" dirty="0">
              <a:latin typeface="Gill Sans" panose="020B0502020104020203" pitchFamily="34" charset="-79"/>
              <a:cs typeface="Gill Sans" panose="020B0502020104020203" pitchFamily="34" charset="-79"/>
            </a:endParaRPr>
          </a:p>
        </p:txBody>
      </p:sp>
      <p:sp>
        <p:nvSpPr>
          <p:cNvPr id="181" name="Text Box 28">
            <a:extLst>
              <a:ext uri="{FF2B5EF4-FFF2-40B4-BE49-F238E27FC236}">
                <a16:creationId xmlns:a16="http://schemas.microsoft.com/office/drawing/2014/main" id="{4452CCD6-1E91-8342-89D4-A432C58DDCD9}"/>
              </a:ext>
            </a:extLst>
          </p:cNvPr>
          <p:cNvSpPr txBox="1">
            <a:spLocks noChangeArrowheads="1"/>
          </p:cNvSpPr>
          <p:nvPr/>
        </p:nvSpPr>
        <p:spPr bwMode="auto">
          <a:xfrm>
            <a:off x="11714160" y="6810052"/>
            <a:ext cx="8174040" cy="4582932"/>
          </a:xfrm>
          <a:prstGeom prst="rect">
            <a:avLst/>
          </a:prstGeom>
          <a:noFill/>
          <a:ln w="9525">
            <a:noFill/>
            <a:miter lim="800000"/>
            <a:headEnd/>
            <a:tailEnd/>
          </a:ln>
          <a:effectLst/>
        </p:spPr>
        <p:txBody>
          <a:bodyPr wrap="square" lIns="352689" tIns="176345" rIns="352689" bIns="176345">
            <a:spAutoFit/>
          </a:bodyPr>
          <a:lstStyle>
            <a:lvl1pPr marL="114300" indent="-1143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3600" dirty="0">
                <a:latin typeface="Gill Sans" panose="020B0502020104020203" pitchFamily="34" charset="-79"/>
                <a:cs typeface="Gill Sans" panose="020B0502020104020203" pitchFamily="34" charset="-79"/>
              </a:rPr>
              <a:t>The heart of your poster</a:t>
            </a:r>
          </a:p>
          <a:p>
            <a:endParaRPr lang="en-US" sz="3600" dirty="0">
              <a:latin typeface="Garamond" panose="02020404030301010803" pitchFamily="18" charset="0"/>
            </a:endParaRPr>
          </a:p>
          <a:p>
            <a:pPr marL="571500" indent="-317500">
              <a:lnSpc>
                <a:spcPts val="4020"/>
              </a:lnSpc>
              <a:buFont typeface="Arial" panose="020B0604020202020204" pitchFamily="34" charset="0"/>
              <a:buChar char="•"/>
            </a:pPr>
            <a:r>
              <a:rPr lang="en-US" sz="3600" b="1" dirty="0">
                <a:latin typeface="Gill Sans" panose="020B0502020104020203" pitchFamily="34" charset="-79"/>
                <a:cs typeface="Gill Sans" panose="020B0502020104020203" pitchFamily="34" charset="-79"/>
              </a:rPr>
              <a:t>Explain results within the context  of the problem </a:t>
            </a:r>
          </a:p>
          <a:p>
            <a:pPr marL="571500" indent="-317500">
              <a:lnSpc>
                <a:spcPts val="4020"/>
              </a:lnSpc>
              <a:buFont typeface="Arial" panose="020B0604020202020204" pitchFamily="34" charset="0"/>
              <a:buChar char="•"/>
            </a:pPr>
            <a:r>
              <a:rPr lang="en-US" sz="3600" b="1" dirty="0">
                <a:latin typeface="Gill Sans" panose="020B0502020104020203" pitchFamily="34" charset="-79"/>
                <a:cs typeface="Gill Sans" panose="020B0502020104020203" pitchFamily="34" charset="-79"/>
              </a:rPr>
              <a:t>Use minimal text</a:t>
            </a:r>
          </a:p>
          <a:p>
            <a:pPr marL="571500" indent="-317500">
              <a:lnSpc>
                <a:spcPts val="4020"/>
              </a:lnSpc>
              <a:buFont typeface="Arial" panose="020B0604020202020204" pitchFamily="34" charset="0"/>
              <a:buChar char="•"/>
            </a:pPr>
            <a:r>
              <a:rPr lang="en-US" sz="3600" b="1" dirty="0">
                <a:latin typeface="Gill Sans" panose="020B0502020104020203" pitchFamily="34" charset="-79"/>
                <a:cs typeface="Gill Sans" panose="020B0502020104020203" pitchFamily="34" charset="-79"/>
              </a:rPr>
              <a:t>Use easy to interpret graphs</a:t>
            </a:r>
          </a:p>
          <a:p>
            <a:pPr marL="571500" indent="-317500">
              <a:lnSpc>
                <a:spcPts val="4020"/>
              </a:lnSpc>
              <a:buFont typeface="Arial" panose="020B0604020202020204" pitchFamily="34" charset="0"/>
              <a:buChar char="•"/>
            </a:pPr>
            <a:r>
              <a:rPr lang="en-US" sz="3600" b="1" dirty="0">
                <a:latin typeface="Gill Sans" panose="020B0502020104020203" pitchFamily="34" charset="-79"/>
                <a:cs typeface="Gill Sans" panose="020B0502020104020203" pitchFamily="34" charset="-79"/>
              </a:rPr>
              <a:t>Balance words with graphics</a:t>
            </a:r>
          </a:p>
          <a:p>
            <a:endParaRPr lang="en-US" sz="3600" dirty="0">
              <a:latin typeface="Garamond" panose="02020404030301010803" pitchFamily="18" charset="0"/>
            </a:endParaRPr>
          </a:p>
        </p:txBody>
      </p:sp>
      <p:sp>
        <p:nvSpPr>
          <p:cNvPr id="182" name="Rectangle 181">
            <a:extLst>
              <a:ext uri="{FF2B5EF4-FFF2-40B4-BE49-F238E27FC236}">
                <a16:creationId xmlns:a16="http://schemas.microsoft.com/office/drawing/2014/main" id="{73C3D3A1-927C-1E47-A5A7-3A68C8929E79}"/>
              </a:ext>
            </a:extLst>
          </p:cNvPr>
          <p:cNvSpPr/>
          <p:nvPr/>
        </p:nvSpPr>
        <p:spPr>
          <a:xfrm>
            <a:off x="20601723" y="26194876"/>
            <a:ext cx="5648376" cy="492443"/>
          </a:xfrm>
          <a:prstGeom prst="rect">
            <a:avLst/>
          </a:prstGeom>
        </p:spPr>
        <p:txBody>
          <a:bodyPr wrap="square">
            <a:spAutoFit/>
          </a:bodyPr>
          <a:lstStyle/>
          <a:p>
            <a:r>
              <a:rPr lang="en-US" sz="2600" i="1" dirty="0">
                <a:solidFill>
                  <a:srgbClr val="000000"/>
                </a:solidFill>
                <a:latin typeface="Gill Sans" panose="020B0502020104020203" pitchFamily="34" charset="-79"/>
                <a:cs typeface="Gill Sans" panose="020B0502020104020203" pitchFamily="34" charset="-79"/>
              </a:rPr>
              <a:t>Accompany pictures with simple captions.</a:t>
            </a:r>
            <a:endParaRPr lang="en-US" sz="2600" i="1" dirty="0">
              <a:latin typeface="Gill Sans" panose="020B0502020104020203" pitchFamily="34" charset="-79"/>
              <a:cs typeface="Gill Sans" panose="020B0502020104020203" pitchFamily="34" charset="-79"/>
            </a:endParaRPr>
          </a:p>
        </p:txBody>
      </p:sp>
      <p:sp>
        <p:nvSpPr>
          <p:cNvPr id="184" name="Rectangle 183">
            <a:extLst>
              <a:ext uri="{FF2B5EF4-FFF2-40B4-BE49-F238E27FC236}">
                <a16:creationId xmlns:a16="http://schemas.microsoft.com/office/drawing/2014/main" id="{07B722C6-CCE0-FD41-B575-1CF5B140C0AC}"/>
              </a:ext>
            </a:extLst>
          </p:cNvPr>
          <p:cNvSpPr/>
          <p:nvPr/>
        </p:nvSpPr>
        <p:spPr>
          <a:xfrm>
            <a:off x="12590986" y="17887972"/>
            <a:ext cx="8668814" cy="523220"/>
          </a:xfrm>
          <a:prstGeom prst="rect">
            <a:avLst/>
          </a:prstGeom>
        </p:spPr>
        <p:txBody>
          <a:bodyPr wrap="square">
            <a:spAutoFit/>
          </a:bodyPr>
          <a:lstStyle/>
          <a:p>
            <a:r>
              <a:rPr lang="en-US" sz="2800" i="1" dirty="0">
                <a:solidFill>
                  <a:srgbClr val="000000"/>
                </a:solidFill>
                <a:latin typeface="Gill Sans" panose="020B0502020104020203" pitchFamily="34" charset="-79"/>
                <a:cs typeface="Gill Sans" panose="020B0502020104020203" pitchFamily="34" charset="-79"/>
              </a:rPr>
              <a:t>Accompany charts with simple captions to explain them.</a:t>
            </a:r>
            <a:endParaRPr lang="en-US" sz="2800" i="1" dirty="0">
              <a:latin typeface="Gill Sans" panose="020B0502020104020203" pitchFamily="34" charset="-79"/>
              <a:cs typeface="Gill Sans" panose="020B0502020104020203" pitchFamily="34" charset="-79"/>
            </a:endParaRPr>
          </a:p>
        </p:txBody>
      </p:sp>
      <p:sp>
        <p:nvSpPr>
          <p:cNvPr id="185" name="Rectangle 184">
            <a:extLst>
              <a:ext uri="{FF2B5EF4-FFF2-40B4-BE49-F238E27FC236}">
                <a16:creationId xmlns:a16="http://schemas.microsoft.com/office/drawing/2014/main" id="{BE89BC1C-E21B-2743-8F81-C043486A379E}"/>
              </a:ext>
            </a:extLst>
          </p:cNvPr>
          <p:cNvSpPr/>
          <p:nvPr/>
        </p:nvSpPr>
        <p:spPr>
          <a:xfrm>
            <a:off x="28417579" y="23208440"/>
            <a:ext cx="3475174" cy="3970318"/>
          </a:xfrm>
          <a:prstGeom prst="rect">
            <a:avLst/>
          </a:prstGeom>
        </p:spPr>
        <p:txBody>
          <a:bodyPr wrap="square">
            <a:spAutoFit/>
          </a:bodyPr>
          <a:lstStyle/>
          <a:p>
            <a:r>
              <a:rPr lang="en-US" sz="3600" dirty="0">
                <a:solidFill>
                  <a:srgbClr val="000000"/>
                </a:solidFill>
                <a:latin typeface="Gill Sans" panose="020B0502020104020203" pitchFamily="34" charset="-79"/>
                <a:cs typeface="Gill Sans" panose="020B0502020104020203" pitchFamily="34" charset="-79"/>
              </a:rPr>
              <a:t>S. Shipley, “A Visual Language”, Feb. 4, 2003 https://usna.edu/MSC/Graphics</a:t>
            </a:r>
          </a:p>
          <a:p>
            <a:endParaRPr lang="en-US" sz="3600" dirty="0">
              <a:solidFill>
                <a:srgbClr val="000000"/>
              </a:solidFill>
              <a:latin typeface="Gill Sans MT" panose="020B0502020104020203" pitchFamily="34" charset="77"/>
              <a:cs typeface="Gill Sans" panose="020B0502020104020203" pitchFamily="34" charset="-79"/>
            </a:endParaRPr>
          </a:p>
          <a:p>
            <a:endParaRPr lang="en-US" sz="3600" dirty="0">
              <a:latin typeface="Gill Sans MT" panose="020B0502020104020203" pitchFamily="34" charset="77"/>
              <a:cs typeface="Gill Sans" panose="020B0502020104020203" pitchFamily="34" charset="-79"/>
            </a:endParaRPr>
          </a:p>
        </p:txBody>
      </p:sp>
      <p:sp>
        <p:nvSpPr>
          <p:cNvPr id="186" name="Rectangle 185">
            <a:extLst>
              <a:ext uri="{FF2B5EF4-FFF2-40B4-BE49-F238E27FC236}">
                <a16:creationId xmlns:a16="http://schemas.microsoft.com/office/drawing/2014/main" id="{8EFB65CA-0A86-0745-AE57-429DC95B5A90}"/>
              </a:ext>
            </a:extLst>
          </p:cNvPr>
          <p:cNvSpPr/>
          <p:nvPr/>
        </p:nvSpPr>
        <p:spPr>
          <a:xfrm>
            <a:off x="28480298" y="14205935"/>
            <a:ext cx="7147273" cy="1200329"/>
          </a:xfrm>
          <a:prstGeom prst="rect">
            <a:avLst/>
          </a:prstGeom>
        </p:spPr>
        <p:txBody>
          <a:bodyPr wrap="square">
            <a:spAutoFit/>
          </a:bodyPr>
          <a:lstStyle/>
          <a:p>
            <a:r>
              <a:rPr lang="en-US" sz="3600" dirty="0">
                <a:latin typeface="Gill Sans" panose="020B0502020104020203" pitchFamily="34" charset="-79"/>
                <a:cs typeface="Gill Sans" panose="020B0502020104020203" pitchFamily="34" charset="-79"/>
              </a:rPr>
              <a:t>Funding sources</a:t>
            </a:r>
          </a:p>
          <a:p>
            <a:r>
              <a:rPr lang="en-US" sz="3600" dirty="0">
                <a:latin typeface="Gill Sans" panose="020B0502020104020203" pitchFamily="34" charset="-79"/>
                <a:cs typeface="Gill Sans" panose="020B0502020104020203" pitchFamily="34" charset="-79"/>
              </a:rPr>
              <a:t>Those who have helped you.</a:t>
            </a:r>
            <a:endParaRPr lang="en-US" sz="3600" dirty="0">
              <a:effectLst/>
              <a:latin typeface="Gill Sans" panose="020B0502020104020203" pitchFamily="34" charset="-79"/>
              <a:cs typeface="Gill Sans" panose="020B0502020104020203" pitchFamily="34" charset="-79"/>
            </a:endParaRPr>
          </a:p>
        </p:txBody>
      </p:sp>
      <p:sp>
        <p:nvSpPr>
          <p:cNvPr id="187" name="Rectangle 186">
            <a:extLst>
              <a:ext uri="{FF2B5EF4-FFF2-40B4-BE49-F238E27FC236}">
                <a16:creationId xmlns:a16="http://schemas.microsoft.com/office/drawing/2014/main" id="{9145BBDC-3929-FB4F-B769-8A1F18880873}"/>
              </a:ext>
            </a:extLst>
          </p:cNvPr>
          <p:cNvSpPr/>
          <p:nvPr/>
        </p:nvSpPr>
        <p:spPr>
          <a:xfrm>
            <a:off x="28577589" y="15855121"/>
            <a:ext cx="7147273" cy="1200329"/>
          </a:xfrm>
          <a:prstGeom prst="rect">
            <a:avLst/>
          </a:prstGeom>
        </p:spPr>
        <p:txBody>
          <a:bodyPr wrap="square">
            <a:spAutoFit/>
          </a:bodyPr>
          <a:lstStyle/>
          <a:p>
            <a:r>
              <a:rPr lang="en-US" sz="3600" dirty="0">
                <a:latin typeface="Gill Sans" panose="020B0502020104020203" pitchFamily="34" charset="-79"/>
                <a:cs typeface="Gill Sans" panose="020B0502020104020203" pitchFamily="34" charset="-79"/>
              </a:rPr>
              <a:t>For example: MSC Graphics </a:t>
            </a:r>
            <a:br>
              <a:rPr lang="en-US" sz="3600" dirty="0">
                <a:latin typeface="Gill Sans" panose="020B0502020104020203" pitchFamily="34" charset="-79"/>
                <a:cs typeface="Gill Sans" panose="020B0502020104020203" pitchFamily="34" charset="-79"/>
              </a:rPr>
            </a:br>
            <a:r>
              <a:rPr lang="en-US" sz="3600" dirty="0">
                <a:latin typeface="Gill Sans" panose="020B0502020104020203" pitchFamily="34" charset="-79"/>
                <a:cs typeface="Gill Sans" panose="020B0502020104020203" pitchFamily="34" charset="-79"/>
              </a:rPr>
              <a:t>and/or a Faculty Member. </a:t>
            </a:r>
            <a:endParaRPr lang="en-US" sz="3600" dirty="0">
              <a:effectLst/>
              <a:latin typeface="Gill Sans" panose="020B0502020104020203" pitchFamily="34" charset="-79"/>
              <a:cs typeface="Gill Sans" panose="020B0502020104020203" pitchFamily="34" charset="-79"/>
            </a:endParaRPr>
          </a:p>
        </p:txBody>
      </p:sp>
      <p:sp>
        <p:nvSpPr>
          <p:cNvPr id="188" name="Rectangle 187">
            <a:extLst>
              <a:ext uri="{FF2B5EF4-FFF2-40B4-BE49-F238E27FC236}">
                <a16:creationId xmlns:a16="http://schemas.microsoft.com/office/drawing/2014/main" id="{434DD146-2BBD-1B48-8C19-C5CFCE4AF3D2}"/>
              </a:ext>
            </a:extLst>
          </p:cNvPr>
          <p:cNvSpPr/>
          <p:nvPr/>
        </p:nvSpPr>
        <p:spPr>
          <a:xfrm>
            <a:off x="31706501" y="10323300"/>
            <a:ext cx="3176389" cy="1384995"/>
          </a:xfrm>
          <a:prstGeom prst="rect">
            <a:avLst/>
          </a:prstGeom>
        </p:spPr>
        <p:txBody>
          <a:bodyPr wrap="square">
            <a:spAutoFit/>
          </a:bodyPr>
          <a:lstStyle/>
          <a:p>
            <a:r>
              <a:rPr lang="en-US" sz="2800" i="1" dirty="0">
                <a:solidFill>
                  <a:srgbClr val="000000"/>
                </a:solidFill>
                <a:latin typeface="Gill Sans" panose="020B0502020104020203" pitchFamily="34" charset="-79"/>
                <a:cs typeface="Gill Sans" panose="020B0502020104020203" pitchFamily="34" charset="-79"/>
              </a:rPr>
              <a:t>Accompany pictures </a:t>
            </a:r>
          </a:p>
          <a:p>
            <a:r>
              <a:rPr lang="en-US" sz="2800" i="1" dirty="0">
                <a:solidFill>
                  <a:srgbClr val="000000"/>
                </a:solidFill>
                <a:latin typeface="Gill Sans" panose="020B0502020104020203" pitchFamily="34" charset="-79"/>
                <a:cs typeface="Gill Sans" panose="020B0502020104020203" pitchFamily="34" charset="-79"/>
              </a:rPr>
              <a:t>with simple captions to explain them</a:t>
            </a:r>
            <a:r>
              <a:rPr lang="en-US" sz="2800" i="1" dirty="0">
                <a:solidFill>
                  <a:srgbClr val="000000"/>
                </a:solidFill>
                <a:latin typeface="Gill Sans Light" panose="020B0302020104020203" pitchFamily="34" charset="-79"/>
                <a:cs typeface="Gill Sans Light" panose="020B0302020104020203" pitchFamily="34" charset="-79"/>
              </a:rPr>
              <a:t>.</a:t>
            </a:r>
            <a:endParaRPr lang="en-US" sz="2800" i="1" dirty="0">
              <a:latin typeface="Gill Sans Light" panose="020B0302020104020203" pitchFamily="34" charset="-79"/>
              <a:cs typeface="Gill Sans Light" panose="020B0302020104020203" pitchFamily="34" charset="-79"/>
            </a:endParaRPr>
          </a:p>
        </p:txBody>
      </p:sp>
      <p:grpSp>
        <p:nvGrpSpPr>
          <p:cNvPr id="2" name="Group 1">
            <a:extLst>
              <a:ext uri="{FF2B5EF4-FFF2-40B4-BE49-F238E27FC236}">
                <a16:creationId xmlns:a16="http://schemas.microsoft.com/office/drawing/2014/main" id="{82FB8B33-2677-6040-8691-0E9568B4DBE1}"/>
              </a:ext>
            </a:extLst>
          </p:cNvPr>
          <p:cNvGrpSpPr/>
          <p:nvPr/>
        </p:nvGrpSpPr>
        <p:grpSpPr>
          <a:xfrm>
            <a:off x="31706501" y="1262683"/>
            <a:ext cx="3025875" cy="3025875"/>
            <a:chOff x="31706501" y="1262683"/>
            <a:chExt cx="3025875" cy="3025875"/>
          </a:xfrm>
        </p:grpSpPr>
        <p:sp>
          <p:nvSpPr>
            <p:cNvPr id="209" name="Oval 208">
              <a:extLst>
                <a:ext uri="{FF2B5EF4-FFF2-40B4-BE49-F238E27FC236}">
                  <a16:creationId xmlns:a16="http://schemas.microsoft.com/office/drawing/2014/main" id="{BDCA8F87-4B7B-2041-B03A-E87E9ABF4214}"/>
                </a:ext>
              </a:extLst>
            </p:cNvPr>
            <p:cNvSpPr/>
            <p:nvPr/>
          </p:nvSpPr>
          <p:spPr>
            <a:xfrm>
              <a:off x="31706501" y="1262683"/>
              <a:ext cx="3025875" cy="3025875"/>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Rectangle 209">
              <a:extLst>
                <a:ext uri="{FF2B5EF4-FFF2-40B4-BE49-F238E27FC236}">
                  <a16:creationId xmlns:a16="http://schemas.microsoft.com/office/drawing/2014/main" id="{64BA05CD-098B-174A-892A-FF64C8A08E2C}"/>
                </a:ext>
              </a:extLst>
            </p:cNvPr>
            <p:cNvSpPr/>
            <p:nvPr/>
          </p:nvSpPr>
          <p:spPr>
            <a:xfrm>
              <a:off x="31814661" y="2036956"/>
              <a:ext cx="2809554" cy="1477328"/>
            </a:xfrm>
            <a:prstGeom prst="rect">
              <a:avLst/>
            </a:prstGeom>
          </p:spPr>
          <p:txBody>
            <a:bodyPr wrap="square">
              <a:spAutoFit/>
            </a:bodyPr>
            <a:lstStyle/>
            <a:p>
              <a:pPr algn="ctr"/>
              <a:r>
                <a:rPr lang="en-US" sz="3000" b="1" dirty="0">
                  <a:solidFill>
                    <a:srgbClr val="002554"/>
                  </a:solidFill>
                  <a:latin typeface="Garamond" panose="02020404030301010803" pitchFamily="18" charset="0"/>
                  <a:cs typeface="Gill Sans" panose="020B0502020104020203" pitchFamily="34" charset="-79"/>
                </a:rPr>
                <a:t>Insert</a:t>
              </a:r>
            </a:p>
            <a:p>
              <a:pPr algn="ctr"/>
              <a:r>
                <a:rPr lang="en-US" sz="3000" b="1" dirty="0">
                  <a:solidFill>
                    <a:srgbClr val="002554"/>
                  </a:solidFill>
                  <a:latin typeface="Garamond" panose="02020404030301010803" pitchFamily="18" charset="0"/>
                  <a:cs typeface="Gill Sans" panose="020B0502020104020203" pitchFamily="34" charset="-79"/>
                </a:rPr>
                <a:t>Department</a:t>
              </a:r>
            </a:p>
            <a:p>
              <a:pPr algn="ctr"/>
              <a:r>
                <a:rPr lang="en-US" sz="3000" b="1" dirty="0">
                  <a:solidFill>
                    <a:srgbClr val="002554"/>
                  </a:solidFill>
                  <a:latin typeface="Garamond" panose="02020404030301010803" pitchFamily="18" charset="0"/>
                  <a:cs typeface="Gill Sans" panose="020B0502020104020203" pitchFamily="34" charset="-79"/>
                </a:rPr>
                <a:t>Logo</a:t>
              </a:r>
              <a:endParaRPr lang="en-US" sz="3000" b="1" dirty="0">
                <a:latin typeface="Garamond" panose="02020404030301010803" pitchFamily="18" charset="0"/>
                <a:cs typeface="Gill Sans" panose="020B0502020104020203" pitchFamily="34" charset="-79"/>
              </a:endParaRPr>
            </a:p>
          </p:txBody>
        </p:sp>
      </p:grpSp>
      <p:sp>
        <p:nvSpPr>
          <p:cNvPr id="3" name="Rectangle 2">
            <a:extLst>
              <a:ext uri="{FF2B5EF4-FFF2-40B4-BE49-F238E27FC236}">
                <a16:creationId xmlns:a16="http://schemas.microsoft.com/office/drawing/2014/main" id="{020AD036-347C-DB4E-9747-DA20EA9B37A5}"/>
              </a:ext>
            </a:extLst>
          </p:cNvPr>
          <p:cNvSpPr/>
          <p:nvPr/>
        </p:nvSpPr>
        <p:spPr>
          <a:xfrm>
            <a:off x="-60667" y="5109514"/>
            <a:ext cx="36697336" cy="226653"/>
          </a:xfrm>
          <a:prstGeom prst="rect">
            <a:avLst/>
          </a:prstGeom>
          <a:solidFill>
            <a:srgbClr val="0025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hart 4">
            <a:extLst>
              <a:ext uri="{FF2B5EF4-FFF2-40B4-BE49-F238E27FC236}">
                <a16:creationId xmlns:a16="http://schemas.microsoft.com/office/drawing/2014/main" id="{08532889-B20F-BCC2-DF30-F26A649CFA74}"/>
              </a:ext>
            </a:extLst>
          </p:cNvPr>
          <p:cNvGraphicFramePr/>
          <p:nvPr>
            <p:extLst>
              <p:ext uri="{D42A27DB-BD31-4B8C-83A1-F6EECF244321}">
                <p14:modId xmlns:p14="http://schemas.microsoft.com/office/powerpoint/2010/main" val="2262609162"/>
              </p:ext>
            </p:extLst>
          </p:nvPr>
        </p:nvGraphicFramePr>
        <p:xfrm>
          <a:off x="12590986" y="11767191"/>
          <a:ext cx="12861803" cy="604270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a:extLst>
              <a:ext uri="{FF2B5EF4-FFF2-40B4-BE49-F238E27FC236}">
                <a16:creationId xmlns:a16="http://schemas.microsoft.com/office/drawing/2014/main" id="{C73EAB7E-94B0-0369-DA71-859F7651336D}"/>
              </a:ext>
            </a:extLst>
          </p:cNvPr>
          <p:cNvGraphicFramePr/>
          <p:nvPr>
            <p:extLst>
              <p:ext uri="{D42A27DB-BD31-4B8C-83A1-F6EECF244321}">
                <p14:modId xmlns:p14="http://schemas.microsoft.com/office/powerpoint/2010/main" val="3272761804"/>
              </p:ext>
            </p:extLst>
          </p:nvPr>
        </p:nvGraphicFramePr>
        <p:xfrm>
          <a:off x="12329908" y="20690806"/>
          <a:ext cx="7580092" cy="505339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Diagram 7">
            <a:extLst>
              <a:ext uri="{FF2B5EF4-FFF2-40B4-BE49-F238E27FC236}">
                <a16:creationId xmlns:a16="http://schemas.microsoft.com/office/drawing/2014/main" id="{27035BED-C4E5-53A2-88ED-81243FC79218}"/>
              </a:ext>
            </a:extLst>
          </p:cNvPr>
          <p:cNvGraphicFramePr/>
          <p:nvPr>
            <p:extLst>
              <p:ext uri="{D42A27DB-BD31-4B8C-83A1-F6EECF244321}">
                <p14:modId xmlns:p14="http://schemas.microsoft.com/office/powerpoint/2010/main" val="4290295685"/>
              </p:ext>
            </p:extLst>
          </p:nvPr>
        </p:nvGraphicFramePr>
        <p:xfrm>
          <a:off x="1891276" y="22551867"/>
          <a:ext cx="8216409" cy="450339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0" name="Rectangle 9">
            <a:extLst>
              <a:ext uri="{FF2B5EF4-FFF2-40B4-BE49-F238E27FC236}">
                <a16:creationId xmlns:a16="http://schemas.microsoft.com/office/drawing/2014/main" id="{719D855B-3653-B0EF-5715-FA9A8FEA8A42}"/>
              </a:ext>
            </a:extLst>
          </p:cNvPr>
          <p:cNvSpPr/>
          <p:nvPr/>
        </p:nvSpPr>
        <p:spPr>
          <a:xfrm>
            <a:off x="1858028" y="26225654"/>
            <a:ext cx="7666971" cy="523220"/>
          </a:xfrm>
          <a:prstGeom prst="rect">
            <a:avLst/>
          </a:prstGeom>
        </p:spPr>
        <p:txBody>
          <a:bodyPr wrap="square">
            <a:spAutoFit/>
          </a:bodyPr>
          <a:lstStyle/>
          <a:p>
            <a:r>
              <a:rPr lang="en-US" sz="2800" i="1" dirty="0">
                <a:solidFill>
                  <a:srgbClr val="000000"/>
                </a:solidFill>
                <a:latin typeface="Gill Sans" panose="020B0502020104020203" pitchFamily="34" charset="-79"/>
                <a:cs typeface="Gill Sans" panose="020B0502020104020203" pitchFamily="34" charset="-79"/>
              </a:rPr>
              <a:t>Smart art in the menu has configurable charts like this.</a:t>
            </a:r>
            <a:endParaRPr lang="en-US" sz="2800" i="1" dirty="0">
              <a:latin typeface="Gill Sans" panose="020B0502020104020203" pitchFamily="34" charset="-79"/>
              <a:cs typeface="Gill Sans" panose="020B0502020104020203" pitchFamily="34" charset="-79"/>
            </a:endParaRPr>
          </a:p>
        </p:txBody>
      </p:sp>
    </p:spTree>
    <p:extLst>
      <p:ext uri="{BB962C8B-B14F-4D97-AF65-F5344CB8AC3E}">
        <p14:creationId xmlns:p14="http://schemas.microsoft.com/office/powerpoint/2010/main" val="1334901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6F6C279-0EFC-FBCC-3DE1-50A6D84A7ECC}"/>
              </a:ext>
            </a:extLst>
          </p:cNvPr>
          <p:cNvSpPr>
            <a:spLocks noChangeArrowheads="1"/>
          </p:cNvSpPr>
          <p:nvPr/>
        </p:nvSpPr>
        <p:spPr bwMode="auto">
          <a:xfrm>
            <a:off x="-200679" y="-62912"/>
            <a:ext cx="11515335" cy="6353868"/>
          </a:xfrm>
          <a:prstGeom prst="rect">
            <a:avLst/>
          </a:prstGeom>
          <a:solidFill>
            <a:srgbClr val="002554"/>
          </a:solidFill>
          <a:ln>
            <a:noFill/>
          </a:ln>
        </p:spPr>
        <p:txBody>
          <a:bodyPr lIns="352655" tIns="176326" rIns="352655" bIns="176326" anchor="ctr"/>
          <a:lstStyle/>
          <a:p>
            <a:pPr algn="ctr"/>
            <a:endParaRPr lang="en-US" sz="6938" dirty="0">
              <a:solidFill>
                <a:srgbClr val="FFFFFF"/>
              </a:solidFill>
              <a:latin typeface="Calibri" pitchFamily="34" charset="0"/>
            </a:endParaRPr>
          </a:p>
        </p:txBody>
      </p:sp>
      <p:sp>
        <p:nvSpPr>
          <p:cNvPr id="9" name="Rectangle 8">
            <a:extLst>
              <a:ext uri="{FF2B5EF4-FFF2-40B4-BE49-F238E27FC236}">
                <a16:creationId xmlns:a16="http://schemas.microsoft.com/office/drawing/2014/main" id="{72E626BE-4D61-C7FB-A6A9-9044B8E3F91B}"/>
              </a:ext>
            </a:extLst>
          </p:cNvPr>
          <p:cNvSpPr>
            <a:spLocks noChangeArrowheads="1"/>
          </p:cNvSpPr>
          <p:nvPr/>
        </p:nvSpPr>
        <p:spPr bwMode="auto">
          <a:xfrm>
            <a:off x="10896600" y="-62911"/>
            <a:ext cx="25734258" cy="450144"/>
          </a:xfrm>
          <a:prstGeom prst="rect">
            <a:avLst/>
          </a:prstGeom>
          <a:solidFill>
            <a:srgbClr val="002554"/>
          </a:solidFill>
          <a:ln>
            <a:noFill/>
          </a:ln>
        </p:spPr>
        <p:txBody>
          <a:bodyPr lIns="352655" tIns="176326" rIns="352655" bIns="176326" anchor="ctr"/>
          <a:lstStyle/>
          <a:p>
            <a:pPr algn="ctr"/>
            <a:endParaRPr lang="en-US" sz="6938" dirty="0">
              <a:solidFill>
                <a:srgbClr val="FFFFFF"/>
              </a:solidFill>
              <a:latin typeface="Calibri" pitchFamily="34" charset="0"/>
            </a:endParaRPr>
          </a:p>
        </p:txBody>
      </p:sp>
      <p:sp>
        <p:nvSpPr>
          <p:cNvPr id="8" name="TextBox 6">
            <a:extLst>
              <a:ext uri="{FF2B5EF4-FFF2-40B4-BE49-F238E27FC236}">
                <a16:creationId xmlns:a16="http://schemas.microsoft.com/office/drawing/2014/main" id="{A6AC46AC-891C-D407-6C35-EA9CDC133A04}"/>
              </a:ext>
            </a:extLst>
          </p:cNvPr>
          <p:cNvSpPr txBox="1">
            <a:spLocks noChangeArrowheads="1"/>
          </p:cNvSpPr>
          <p:nvPr/>
        </p:nvSpPr>
        <p:spPr bwMode="auto">
          <a:xfrm>
            <a:off x="340404" y="-62912"/>
            <a:ext cx="9565596" cy="2202755"/>
          </a:xfrm>
          <a:prstGeom prst="rect">
            <a:avLst/>
          </a:prstGeom>
          <a:noFill/>
          <a:ln>
            <a:noFill/>
          </a:ln>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2000" b="1" dirty="0">
                <a:solidFill>
                  <a:schemeClr val="bg1"/>
                </a:solidFill>
                <a:latin typeface="Gill Sans SemiBold" panose="020B0502020104020203" pitchFamily="34" charset="-79"/>
                <a:cs typeface="Gill Sans SemiBold" panose="020B0502020104020203" pitchFamily="34" charset="-79"/>
              </a:rPr>
              <a:t>Departments</a:t>
            </a:r>
          </a:p>
        </p:txBody>
      </p:sp>
      <p:sp>
        <p:nvSpPr>
          <p:cNvPr id="11" name="TextBox 7">
            <a:extLst>
              <a:ext uri="{FF2B5EF4-FFF2-40B4-BE49-F238E27FC236}">
                <a16:creationId xmlns:a16="http://schemas.microsoft.com/office/drawing/2014/main" id="{1DFA89FA-B67C-29C8-4C57-31FBE8DEB311}"/>
              </a:ext>
            </a:extLst>
          </p:cNvPr>
          <p:cNvSpPr txBox="1">
            <a:spLocks noChangeArrowheads="1"/>
          </p:cNvSpPr>
          <p:nvPr/>
        </p:nvSpPr>
        <p:spPr bwMode="auto">
          <a:xfrm>
            <a:off x="444273" y="1928085"/>
            <a:ext cx="10125796" cy="312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3600" b="1" dirty="0">
                <a:solidFill>
                  <a:schemeClr val="bg1"/>
                </a:solidFill>
                <a:latin typeface="Gill Sans" panose="020B0502020104020203" pitchFamily="34" charset="-79"/>
                <a:cs typeface="Gill Sans" panose="020B0502020104020203" pitchFamily="34" charset="-79"/>
              </a:rPr>
              <a:t>Note: </a:t>
            </a:r>
            <a:r>
              <a:rPr lang="en-US" sz="3600" dirty="0">
                <a:solidFill>
                  <a:schemeClr val="bg1"/>
                </a:solidFill>
                <a:latin typeface="Gill Sans" panose="020B0502020104020203" pitchFamily="34" charset="-79"/>
                <a:cs typeface="Gill Sans" panose="020B0502020104020203" pitchFamily="34" charset="-79"/>
              </a:rPr>
              <a:t>These are the department logos that we have and are aware of. If you do not see your department’s logo here, your department’s </a:t>
            </a:r>
            <a:br>
              <a:rPr lang="en-US" sz="3600" dirty="0">
                <a:solidFill>
                  <a:schemeClr val="bg1"/>
                </a:solidFill>
                <a:latin typeface="Gill Sans" panose="020B0502020104020203" pitchFamily="34" charset="-79"/>
                <a:cs typeface="Gill Sans" panose="020B0502020104020203" pitchFamily="34" charset="-79"/>
              </a:rPr>
            </a:br>
            <a:r>
              <a:rPr lang="en-US" sz="3600" dirty="0">
                <a:solidFill>
                  <a:schemeClr val="bg1"/>
                </a:solidFill>
                <a:latin typeface="Gill Sans" panose="020B0502020104020203" pitchFamily="34" charset="-79"/>
                <a:cs typeface="Gill Sans" panose="020B0502020104020203" pitchFamily="34" charset="-79"/>
              </a:rPr>
              <a:t>logo may simply not exist. Please ask them to make sure. </a:t>
            </a:r>
          </a:p>
        </p:txBody>
      </p:sp>
      <p:pic>
        <p:nvPicPr>
          <p:cNvPr id="12" name="Graphic 11">
            <a:extLst>
              <a:ext uri="{FF2B5EF4-FFF2-40B4-BE49-F238E27FC236}">
                <a16:creationId xmlns:a16="http://schemas.microsoft.com/office/drawing/2014/main" id="{D221F734-688E-A601-2E64-C258A7FDB0D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9051277" y="7271300"/>
            <a:ext cx="3493008" cy="3493008"/>
          </a:xfrm>
          <a:prstGeom prst="rect">
            <a:avLst/>
          </a:prstGeom>
        </p:spPr>
      </p:pic>
      <p:pic>
        <p:nvPicPr>
          <p:cNvPr id="13" name="Graphic 12">
            <a:extLst>
              <a:ext uri="{FF2B5EF4-FFF2-40B4-BE49-F238E27FC236}">
                <a16:creationId xmlns:a16="http://schemas.microsoft.com/office/drawing/2014/main" id="{2FFB9547-C4E6-19AB-3941-EEBCC6CF649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029216" y="7234724"/>
            <a:ext cx="3566160" cy="3566160"/>
          </a:xfrm>
          <a:prstGeom prst="rect">
            <a:avLst/>
          </a:prstGeom>
        </p:spPr>
      </p:pic>
      <p:pic>
        <p:nvPicPr>
          <p:cNvPr id="14" name="Graphic 13">
            <a:extLst>
              <a:ext uri="{FF2B5EF4-FFF2-40B4-BE49-F238E27FC236}">
                <a16:creationId xmlns:a16="http://schemas.microsoft.com/office/drawing/2014/main" id="{64E45707-AEFE-8CEC-549D-CC750BC441E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4000186" y="7381028"/>
            <a:ext cx="3347515" cy="3383280"/>
          </a:xfrm>
          <a:prstGeom prst="rect">
            <a:avLst/>
          </a:prstGeom>
        </p:spPr>
      </p:pic>
      <p:pic>
        <p:nvPicPr>
          <p:cNvPr id="16" name="Graphic 15">
            <a:extLst>
              <a:ext uri="{FF2B5EF4-FFF2-40B4-BE49-F238E27FC236}">
                <a16:creationId xmlns:a16="http://schemas.microsoft.com/office/drawing/2014/main" id="{43F4E29F-8568-B00F-8BC5-EDD0DD25712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60757" y="18060739"/>
            <a:ext cx="3383280" cy="3383280"/>
          </a:xfrm>
          <a:prstGeom prst="rect">
            <a:avLst/>
          </a:prstGeom>
        </p:spPr>
      </p:pic>
      <p:pic>
        <p:nvPicPr>
          <p:cNvPr id="20" name="Graphic 19">
            <a:extLst>
              <a:ext uri="{FF2B5EF4-FFF2-40B4-BE49-F238E27FC236}">
                <a16:creationId xmlns:a16="http://schemas.microsoft.com/office/drawing/2014/main" id="{60D535CE-0A8B-2C14-B0DB-AB18742AE5D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9577312" y="21755364"/>
            <a:ext cx="5238899" cy="5238899"/>
          </a:xfrm>
          <a:prstGeom prst="rect">
            <a:avLst/>
          </a:prstGeom>
        </p:spPr>
      </p:pic>
      <p:pic>
        <p:nvPicPr>
          <p:cNvPr id="24" name="Graphic 23">
            <a:extLst>
              <a:ext uri="{FF2B5EF4-FFF2-40B4-BE49-F238E27FC236}">
                <a16:creationId xmlns:a16="http://schemas.microsoft.com/office/drawing/2014/main" id="{F2F20460-B0BB-73E9-C6FD-16C1C6C6107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2936200" y="1714382"/>
            <a:ext cx="5029200" cy="2705100"/>
          </a:xfrm>
          <a:prstGeom prst="rect">
            <a:avLst/>
          </a:prstGeom>
        </p:spPr>
      </p:pic>
      <p:pic>
        <p:nvPicPr>
          <p:cNvPr id="26" name="Graphic 25">
            <a:extLst>
              <a:ext uri="{FF2B5EF4-FFF2-40B4-BE49-F238E27FC236}">
                <a16:creationId xmlns:a16="http://schemas.microsoft.com/office/drawing/2014/main" id="{647A5439-ACFF-5057-3346-B37258D8975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917014" y="11443399"/>
            <a:ext cx="11373647" cy="4844331"/>
          </a:xfrm>
          <a:prstGeom prst="rect">
            <a:avLst/>
          </a:prstGeom>
        </p:spPr>
      </p:pic>
      <p:pic>
        <p:nvPicPr>
          <p:cNvPr id="27" name="Graphic 26">
            <a:extLst>
              <a:ext uri="{FF2B5EF4-FFF2-40B4-BE49-F238E27FC236}">
                <a16:creationId xmlns:a16="http://schemas.microsoft.com/office/drawing/2014/main" id="{FFFDFE58-ECA9-04F8-6EF5-83BF63FE08C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9686794" y="12414944"/>
            <a:ext cx="7592724" cy="3451238"/>
          </a:xfrm>
          <a:prstGeom prst="rect">
            <a:avLst/>
          </a:prstGeom>
        </p:spPr>
      </p:pic>
      <p:pic>
        <p:nvPicPr>
          <p:cNvPr id="28" name="Graphic 27">
            <a:extLst>
              <a:ext uri="{FF2B5EF4-FFF2-40B4-BE49-F238E27FC236}">
                <a16:creationId xmlns:a16="http://schemas.microsoft.com/office/drawing/2014/main" id="{5173EE66-873D-9842-496F-E06DADA52B2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372915" y="7417604"/>
            <a:ext cx="3200400" cy="3200400"/>
          </a:xfrm>
          <a:prstGeom prst="rect">
            <a:avLst/>
          </a:prstGeom>
        </p:spPr>
      </p:pic>
      <p:pic>
        <p:nvPicPr>
          <p:cNvPr id="29" name="Graphic 28">
            <a:extLst>
              <a:ext uri="{FF2B5EF4-FFF2-40B4-BE49-F238E27FC236}">
                <a16:creationId xmlns:a16="http://schemas.microsoft.com/office/drawing/2014/main" id="{FAC8D11A-F338-D808-A682-D9325CFFE16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8803600" y="7148385"/>
            <a:ext cx="3738838" cy="3738838"/>
          </a:xfrm>
          <a:prstGeom prst="rect">
            <a:avLst/>
          </a:prstGeom>
        </p:spPr>
      </p:pic>
      <p:pic>
        <p:nvPicPr>
          <p:cNvPr id="30" name="Graphic 29">
            <a:extLst>
              <a:ext uri="{FF2B5EF4-FFF2-40B4-BE49-F238E27FC236}">
                <a16:creationId xmlns:a16="http://schemas.microsoft.com/office/drawing/2014/main" id="{F747553F-C755-F5BB-D882-C5F473B3CEC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023564" y="7234724"/>
            <a:ext cx="3893450" cy="3893450"/>
          </a:xfrm>
          <a:prstGeom prst="rect">
            <a:avLst/>
          </a:prstGeom>
        </p:spPr>
      </p:pic>
      <p:pic>
        <p:nvPicPr>
          <p:cNvPr id="34" name="Graphic 33">
            <a:extLst>
              <a:ext uri="{FF2B5EF4-FFF2-40B4-BE49-F238E27FC236}">
                <a16:creationId xmlns:a16="http://schemas.microsoft.com/office/drawing/2014/main" id="{9A1BE663-FE13-F947-D212-6E6D0A51805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807521" y="22230406"/>
            <a:ext cx="3657600" cy="3657600"/>
          </a:xfrm>
          <a:prstGeom prst="rect">
            <a:avLst/>
          </a:prstGeom>
        </p:spPr>
      </p:pic>
      <p:pic>
        <p:nvPicPr>
          <p:cNvPr id="18" name="Graphic 17">
            <a:extLst>
              <a:ext uri="{FF2B5EF4-FFF2-40B4-BE49-F238E27FC236}">
                <a16:creationId xmlns:a16="http://schemas.microsoft.com/office/drawing/2014/main" id="{9DC213C6-BBC3-205C-3653-0AF667CE8655}"/>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9677400" y="17997457"/>
            <a:ext cx="4781550" cy="3442716"/>
          </a:xfrm>
          <a:prstGeom prst="rect">
            <a:avLst/>
          </a:prstGeom>
        </p:spPr>
      </p:pic>
      <p:pic>
        <p:nvPicPr>
          <p:cNvPr id="10" name="Graphic 9">
            <a:extLst>
              <a:ext uri="{FF2B5EF4-FFF2-40B4-BE49-F238E27FC236}">
                <a16:creationId xmlns:a16="http://schemas.microsoft.com/office/drawing/2014/main" id="{EB78393F-DA19-1D7D-67F4-0A8E0FD86468}"/>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1767832" y="18060739"/>
            <a:ext cx="3594100" cy="3594100"/>
          </a:xfrm>
          <a:prstGeom prst="rect">
            <a:avLst/>
          </a:prstGeom>
        </p:spPr>
      </p:pic>
      <p:pic>
        <p:nvPicPr>
          <p:cNvPr id="4" name="Picture 3" descr="A navy seal with a ship and globe&#10;&#10;AI-generated content may be incorrect.">
            <a:extLst>
              <a:ext uri="{FF2B5EF4-FFF2-40B4-BE49-F238E27FC236}">
                <a16:creationId xmlns:a16="http://schemas.microsoft.com/office/drawing/2014/main" id="{2765BD0F-FEFC-83C8-E7FC-3E9DD46590CB}"/>
              </a:ext>
            </a:extLst>
          </p:cNvPr>
          <p:cNvPicPr>
            <a:picLocks noChangeAspect="1"/>
          </p:cNvPicPr>
          <p:nvPr/>
        </p:nvPicPr>
        <p:blipFill>
          <a:blip r:embed="rId16"/>
          <a:srcRect l="23557" t="4761" r="16597" b="13046"/>
          <a:stretch>
            <a:fillRect/>
          </a:stretch>
        </p:blipFill>
        <p:spPr>
          <a:xfrm>
            <a:off x="24669359" y="22230406"/>
            <a:ext cx="4670588" cy="4133301"/>
          </a:xfrm>
          <a:prstGeom prst="rect">
            <a:avLst/>
          </a:prstGeom>
        </p:spPr>
      </p:pic>
      <p:pic>
        <p:nvPicPr>
          <p:cNvPr id="15" name="Graphic 14">
            <a:extLst>
              <a:ext uri="{FF2B5EF4-FFF2-40B4-BE49-F238E27FC236}">
                <a16:creationId xmlns:a16="http://schemas.microsoft.com/office/drawing/2014/main" id="{117BB9DF-96A7-2677-64BC-A45EB0D8FBED}"/>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13132841" y="1397448"/>
            <a:ext cx="8500269" cy="3451237"/>
          </a:xfrm>
          <a:prstGeom prst="rect">
            <a:avLst/>
          </a:prstGeom>
        </p:spPr>
      </p:pic>
      <p:sp>
        <p:nvSpPr>
          <p:cNvPr id="23" name="TextBox 7">
            <a:extLst>
              <a:ext uri="{FF2B5EF4-FFF2-40B4-BE49-F238E27FC236}">
                <a16:creationId xmlns:a16="http://schemas.microsoft.com/office/drawing/2014/main" id="{86CFFCC4-0FA6-F54F-8F5D-E02D86C8EDFD}"/>
              </a:ext>
            </a:extLst>
          </p:cNvPr>
          <p:cNvSpPr txBox="1">
            <a:spLocks noChangeArrowheads="1"/>
          </p:cNvSpPr>
          <p:nvPr/>
        </p:nvSpPr>
        <p:spPr bwMode="auto">
          <a:xfrm>
            <a:off x="34873" y="5218077"/>
            <a:ext cx="10002846" cy="84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3200" dirty="0">
                <a:solidFill>
                  <a:schemeClr val="bg1"/>
                </a:solidFill>
                <a:latin typeface="Gill Sans" panose="020B0502020104020203" pitchFamily="34" charset="-79"/>
                <a:cs typeface="Gill Sans" panose="020B0502020104020203" pitchFamily="34" charset="-79"/>
              </a:rPr>
              <a:t>Page 1 of 2</a:t>
            </a:r>
          </a:p>
        </p:txBody>
      </p:sp>
      <p:pic>
        <p:nvPicPr>
          <p:cNvPr id="22" name="Graphic 21">
            <a:extLst>
              <a:ext uri="{FF2B5EF4-FFF2-40B4-BE49-F238E27FC236}">
                <a16:creationId xmlns:a16="http://schemas.microsoft.com/office/drawing/2014/main" id="{2C2DBA9C-2680-3C80-1306-5FB4C604C283}"/>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27736800" y="18060739"/>
            <a:ext cx="3886200" cy="4114800"/>
          </a:xfrm>
          <a:prstGeom prst="rect">
            <a:avLst/>
          </a:prstGeom>
        </p:spPr>
      </p:pic>
      <p:pic>
        <p:nvPicPr>
          <p:cNvPr id="6" name="Picture 5">
            <a:extLst>
              <a:ext uri="{FF2B5EF4-FFF2-40B4-BE49-F238E27FC236}">
                <a16:creationId xmlns:a16="http://schemas.microsoft.com/office/drawing/2014/main" id="{5150428D-7393-F636-BBEC-D7B578A526A1}"/>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5523597" y="22268570"/>
            <a:ext cx="3657600" cy="3657600"/>
          </a:xfrm>
          <a:prstGeom prst="rect">
            <a:avLst/>
          </a:prstGeom>
        </p:spPr>
      </p:pic>
    </p:spTree>
    <p:extLst>
      <p:ext uri="{BB962C8B-B14F-4D97-AF65-F5344CB8AC3E}">
        <p14:creationId xmlns:p14="http://schemas.microsoft.com/office/powerpoint/2010/main" val="3274322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8" name="Group 107">
            <a:extLst>
              <a:ext uri="{FF2B5EF4-FFF2-40B4-BE49-F238E27FC236}">
                <a16:creationId xmlns:a16="http://schemas.microsoft.com/office/drawing/2014/main" id="{F1F75E69-8916-BA15-B286-D371FED5BD4A}"/>
              </a:ext>
            </a:extLst>
          </p:cNvPr>
          <p:cNvGrpSpPr/>
          <p:nvPr/>
        </p:nvGrpSpPr>
        <p:grpSpPr>
          <a:xfrm>
            <a:off x="-200679" y="-127720"/>
            <a:ext cx="36833065" cy="6418676"/>
            <a:chOff x="-162151" y="-32969"/>
            <a:chExt cx="36833065" cy="6418676"/>
          </a:xfrm>
        </p:grpSpPr>
        <p:sp>
          <p:nvSpPr>
            <p:cNvPr id="109" name="Rectangle 108">
              <a:extLst>
                <a:ext uri="{FF2B5EF4-FFF2-40B4-BE49-F238E27FC236}">
                  <a16:creationId xmlns:a16="http://schemas.microsoft.com/office/drawing/2014/main" id="{8E8D3194-0BAF-EAB7-AD90-CC492D763CAC}"/>
                </a:ext>
              </a:extLst>
            </p:cNvPr>
            <p:cNvSpPr>
              <a:spLocks noChangeArrowheads="1"/>
            </p:cNvSpPr>
            <p:nvPr/>
          </p:nvSpPr>
          <p:spPr bwMode="auto">
            <a:xfrm>
              <a:off x="-162151" y="-32969"/>
              <a:ext cx="11515335" cy="6418676"/>
            </a:xfrm>
            <a:prstGeom prst="rect">
              <a:avLst/>
            </a:prstGeom>
            <a:solidFill>
              <a:srgbClr val="002554"/>
            </a:solidFill>
            <a:ln>
              <a:noFill/>
            </a:ln>
          </p:spPr>
          <p:txBody>
            <a:bodyPr lIns="352655" tIns="176326" rIns="352655" bIns="176326" anchor="ctr"/>
            <a:lstStyle/>
            <a:p>
              <a:pPr algn="ctr"/>
              <a:endParaRPr lang="en-US" sz="6938" dirty="0">
                <a:solidFill>
                  <a:srgbClr val="FFFFFF"/>
                </a:solidFill>
                <a:latin typeface="Calibri" pitchFamily="34" charset="0"/>
              </a:endParaRPr>
            </a:p>
          </p:txBody>
        </p:sp>
        <p:sp>
          <p:nvSpPr>
            <p:cNvPr id="110" name="Rectangle 109">
              <a:extLst>
                <a:ext uri="{FF2B5EF4-FFF2-40B4-BE49-F238E27FC236}">
                  <a16:creationId xmlns:a16="http://schemas.microsoft.com/office/drawing/2014/main" id="{E814B635-5D1F-B94A-E156-C87B44F955A6}"/>
                </a:ext>
              </a:extLst>
            </p:cNvPr>
            <p:cNvSpPr>
              <a:spLocks noChangeArrowheads="1"/>
            </p:cNvSpPr>
            <p:nvPr/>
          </p:nvSpPr>
          <p:spPr bwMode="auto">
            <a:xfrm>
              <a:off x="11353183" y="-32967"/>
              <a:ext cx="25317731" cy="511650"/>
            </a:xfrm>
            <a:prstGeom prst="rect">
              <a:avLst/>
            </a:prstGeom>
            <a:solidFill>
              <a:srgbClr val="002554"/>
            </a:solidFill>
            <a:ln>
              <a:noFill/>
            </a:ln>
          </p:spPr>
          <p:txBody>
            <a:bodyPr lIns="352655" tIns="176326" rIns="352655" bIns="176326" anchor="ctr"/>
            <a:lstStyle/>
            <a:p>
              <a:pPr algn="ctr"/>
              <a:endParaRPr lang="en-US" sz="6938" dirty="0">
                <a:solidFill>
                  <a:srgbClr val="FFFFFF"/>
                </a:solidFill>
                <a:latin typeface="Calibri" pitchFamily="34" charset="0"/>
              </a:endParaRPr>
            </a:p>
          </p:txBody>
        </p:sp>
      </p:grpSp>
      <p:sp>
        <p:nvSpPr>
          <p:cNvPr id="111" name="TextBox 6">
            <a:extLst>
              <a:ext uri="{FF2B5EF4-FFF2-40B4-BE49-F238E27FC236}">
                <a16:creationId xmlns:a16="http://schemas.microsoft.com/office/drawing/2014/main" id="{EE13C85D-3510-625A-C884-AAC0152E624F}"/>
              </a:ext>
            </a:extLst>
          </p:cNvPr>
          <p:cNvSpPr txBox="1">
            <a:spLocks noChangeArrowheads="1"/>
          </p:cNvSpPr>
          <p:nvPr/>
        </p:nvSpPr>
        <p:spPr bwMode="auto">
          <a:xfrm>
            <a:off x="316958" y="-102773"/>
            <a:ext cx="10743447" cy="2202755"/>
          </a:xfrm>
          <a:prstGeom prst="rect">
            <a:avLst/>
          </a:prstGeom>
          <a:noFill/>
          <a:ln>
            <a:noFill/>
          </a:ln>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2000" b="1" dirty="0">
                <a:solidFill>
                  <a:schemeClr val="bg1"/>
                </a:solidFill>
                <a:latin typeface="Gill Sans SemiBold" panose="020B0502020104020203" pitchFamily="34" charset="-79"/>
                <a:cs typeface="Gill Sans SemiBold" panose="020B0502020104020203" pitchFamily="34" charset="-79"/>
              </a:rPr>
              <a:t>Sponsor Logos</a:t>
            </a:r>
          </a:p>
        </p:txBody>
      </p:sp>
      <p:sp>
        <p:nvSpPr>
          <p:cNvPr id="112" name="TextBox 7">
            <a:extLst>
              <a:ext uri="{FF2B5EF4-FFF2-40B4-BE49-F238E27FC236}">
                <a16:creationId xmlns:a16="http://schemas.microsoft.com/office/drawing/2014/main" id="{89F8430F-E564-9596-14AD-FA345C2B3CF8}"/>
              </a:ext>
            </a:extLst>
          </p:cNvPr>
          <p:cNvSpPr txBox="1">
            <a:spLocks noChangeArrowheads="1"/>
          </p:cNvSpPr>
          <p:nvPr/>
        </p:nvSpPr>
        <p:spPr bwMode="auto">
          <a:xfrm>
            <a:off x="442507" y="1925709"/>
            <a:ext cx="10002846" cy="257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3600" dirty="0">
                <a:solidFill>
                  <a:schemeClr val="bg1"/>
                </a:solidFill>
                <a:latin typeface="Gill Sans" panose="020B0502020104020203" pitchFamily="34" charset="-79"/>
                <a:cs typeface="Gill Sans" panose="020B0502020104020203" pitchFamily="34" charset="-79"/>
              </a:rPr>
              <a:t>Here is a collection of frequently used logos for sponsor organizations.  If you do not see the one you need here, please contact the organization and request a high quality .SVG file. </a:t>
            </a:r>
          </a:p>
        </p:txBody>
      </p:sp>
      <p:pic>
        <p:nvPicPr>
          <p:cNvPr id="114" name="Picture 113">
            <a:extLst>
              <a:ext uri="{FF2B5EF4-FFF2-40B4-BE49-F238E27FC236}">
                <a16:creationId xmlns:a16="http://schemas.microsoft.com/office/drawing/2014/main" id="{7D4C77B9-BF6E-2EFC-DCB9-ABFF5E3EBA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06577" y="18320613"/>
            <a:ext cx="4547714" cy="1368877"/>
          </a:xfrm>
          <a:prstGeom prst="rect">
            <a:avLst/>
          </a:prstGeom>
        </p:spPr>
      </p:pic>
      <p:pic>
        <p:nvPicPr>
          <p:cNvPr id="115" name="Picture 114">
            <a:extLst>
              <a:ext uri="{FF2B5EF4-FFF2-40B4-BE49-F238E27FC236}">
                <a16:creationId xmlns:a16="http://schemas.microsoft.com/office/drawing/2014/main" id="{4218E7E2-51E1-832A-E903-5C1EBFBA80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368" y="17884721"/>
            <a:ext cx="3349360" cy="2240660"/>
          </a:xfrm>
          <a:prstGeom prst="rect">
            <a:avLst/>
          </a:prstGeom>
        </p:spPr>
      </p:pic>
      <p:pic>
        <p:nvPicPr>
          <p:cNvPr id="116" name="Picture 115">
            <a:extLst>
              <a:ext uri="{FF2B5EF4-FFF2-40B4-BE49-F238E27FC236}">
                <a16:creationId xmlns:a16="http://schemas.microsoft.com/office/drawing/2014/main" id="{FD2B2C77-B7B7-FECC-E140-A70A7D77D4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18519" y="15205704"/>
            <a:ext cx="4630796" cy="1026216"/>
          </a:xfrm>
          <a:prstGeom prst="rect">
            <a:avLst/>
          </a:prstGeom>
        </p:spPr>
      </p:pic>
      <p:pic>
        <p:nvPicPr>
          <p:cNvPr id="119" name="Graphic 118">
            <a:extLst>
              <a:ext uri="{FF2B5EF4-FFF2-40B4-BE49-F238E27FC236}">
                <a16:creationId xmlns:a16="http://schemas.microsoft.com/office/drawing/2014/main" id="{07CD820E-95DA-770F-6429-51524AD4D29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5076388" y="14892808"/>
            <a:ext cx="6247654" cy="1710667"/>
          </a:xfrm>
          <a:prstGeom prst="rect">
            <a:avLst/>
          </a:prstGeom>
        </p:spPr>
      </p:pic>
      <p:pic>
        <p:nvPicPr>
          <p:cNvPr id="120" name="Picture 119">
            <a:extLst>
              <a:ext uri="{FF2B5EF4-FFF2-40B4-BE49-F238E27FC236}">
                <a16:creationId xmlns:a16="http://schemas.microsoft.com/office/drawing/2014/main" id="{A04C6123-0391-1C38-E15B-BC6CC9F777B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95321" y="21629319"/>
            <a:ext cx="3238669" cy="1468025"/>
          </a:xfrm>
          <a:prstGeom prst="rect">
            <a:avLst/>
          </a:prstGeom>
        </p:spPr>
      </p:pic>
      <p:pic>
        <p:nvPicPr>
          <p:cNvPr id="121" name="Picture 120">
            <a:extLst>
              <a:ext uri="{FF2B5EF4-FFF2-40B4-BE49-F238E27FC236}">
                <a16:creationId xmlns:a16="http://schemas.microsoft.com/office/drawing/2014/main" id="{F67624FD-EE04-D6D4-265D-C2B6B63C17B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29919" y="18742647"/>
            <a:ext cx="3286015" cy="524808"/>
          </a:xfrm>
          <a:prstGeom prst="rect">
            <a:avLst/>
          </a:prstGeom>
        </p:spPr>
      </p:pic>
      <p:pic>
        <p:nvPicPr>
          <p:cNvPr id="122" name="Graphic 121">
            <a:extLst>
              <a:ext uri="{FF2B5EF4-FFF2-40B4-BE49-F238E27FC236}">
                <a16:creationId xmlns:a16="http://schemas.microsoft.com/office/drawing/2014/main" id="{33A7DD1E-98B8-AB81-1571-C4CFDBCE61E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0699252" y="1016478"/>
            <a:ext cx="3157134" cy="2177916"/>
          </a:xfrm>
          <a:prstGeom prst="rect">
            <a:avLst/>
          </a:prstGeom>
        </p:spPr>
      </p:pic>
      <p:pic>
        <p:nvPicPr>
          <p:cNvPr id="123" name="Picture 122">
            <a:extLst>
              <a:ext uri="{FF2B5EF4-FFF2-40B4-BE49-F238E27FC236}">
                <a16:creationId xmlns:a16="http://schemas.microsoft.com/office/drawing/2014/main" id="{5B862122-01FC-8E7B-8DDB-0D1CABCF0FD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5531566" y="1018700"/>
            <a:ext cx="4771616" cy="2177916"/>
          </a:xfrm>
          <a:prstGeom prst="rect">
            <a:avLst/>
          </a:prstGeom>
        </p:spPr>
      </p:pic>
      <p:pic>
        <p:nvPicPr>
          <p:cNvPr id="129" name="Picture 128">
            <a:extLst>
              <a:ext uri="{FF2B5EF4-FFF2-40B4-BE49-F238E27FC236}">
                <a16:creationId xmlns:a16="http://schemas.microsoft.com/office/drawing/2014/main" id="{0F97035A-3712-7779-8CC4-93816AEB6B1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0607588" y="18382148"/>
            <a:ext cx="5102069" cy="1245806"/>
          </a:xfrm>
          <a:prstGeom prst="rect">
            <a:avLst/>
          </a:prstGeom>
        </p:spPr>
      </p:pic>
      <p:pic>
        <p:nvPicPr>
          <p:cNvPr id="130" name="Picture 129">
            <a:extLst>
              <a:ext uri="{FF2B5EF4-FFF2-40B4-BE49-F238E27FC236}">
                <a16:creationId xmlns:a16="http://schemas.microsoft.com/office/drawing/2014/main" id="{6E5A9F70-FA01-8915-E2FA-4C1FB0606F0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2831487" y="4298737"/>
            <a:ext cx="2938799" cy="2162956"/>
          </a:xfrm>
          <a:prstGeom prst="rect">
            <a:avLst/>
          </a:prstGeom>
        </p:spPr>
      </p:pic>
      <p:pic>
        <p:nvPicPr>
          <p:cNvPr id="131" name="Picture 130">
            <a:extLst>
              <a:ext uri="{FF2B5EF4-FFF2-40B4-BE49-F238E27FC236}">
                <a16:creationId xmlns:a16="http://schemas.microsoft.com/office/drawing/2014/main" id="{3A7A2DBF-56B2-7AC8-5143-5863E59D614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180301" y="8345874"/>
            <a:ext cx="6482551" cy="1197277"/>
          </a:xfrm>
          <a:prstGeom prst="rect">
            <a:avLst/>
          </a:prstGeom>
        </p:spPr>
      </p:pic>
      <p:pic>
        <p:nvPicPr>
          <p:cNvPr id="133" name="Picture 132">
            <a:extLst>
              <a:ext uri="{FF2B5EF4-FFF2-40B4-BE49-F238E27FC236}">
                <a16:creationId xmlns:a16="http://schemas.microsoft.com/office/drawing/2014/main" id="{E4F5C7DA-E6E1-A3F9-B11B-E154430118E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1570699" y="21623743"/>
            <a:ext cx="4220329" cy="1226017"/>
          </a:xfrm>
          <a:prstGeom prst="rect">
            <a:avLst/>
          </a:prstGeom>
        </p:spPr>
      </p:pic>
      <p:pic>
        <p:nvPicPr>
          <p:cNvPr id="135" name="Picture 134">
            <a:extLst>
              <a:ext uri="{FF2B5EF4-FFF2-40B4-BE49-F238E27FC236}">
                <a16:creationId xmlns:a16="http://schemas.microsoft.com/office/drawing/2014/main" id="{441E4351-1BDA-A17E-94D1-09C7FB36FA5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4380811" y="12006888"/>
            <a:ext cx="5566085" cy="1178752"/>
          </a:xfrm>
          <a:prstGeom prst="rect">
            <a:avLst/>
          </a:prstGeom>
        </p:spPr>
      </p:pic>
      <p:pic>
        <p:nvPicPr>
          <p:cNvPr id="137" name="Picture 136">
            <a:extLst>
              <a:ext uri="{FF2B5EF4-FFF2-40B4-BE49-F238E27FC236}">
                <a16:creationId xmlns:a16="http://schemas.microsoft.com/office/drawing/2014/main" id="{D0D404FA-E5F0-29C4-9698-3E1F5839A689}"/>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2626428" y="790229"/>
            <a:ext cx="3289946" cy="2657163"/>
          </a:xfrm>
          <a:prstGeom prst="rect">
            <a:avLst/>
          </a:prstGeom>
        </p:spPr>
      </p:pic>
      <p:pic>
        <p:nvPicPr>
          <p:cNvPr id="138" name="Picture 137">
            <a:extLst>
              <a:ext uri="{FF2B5EF4-FFF2-40B4-BE49-F238E27FC236}">
                <a16:creationId xmlns:a16="http://schemas.microsoft.com/office/drawing/2014/main" id="{8BD69EED-7CD2-6E83-892A-C084ECAB03E5}"/>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5109135" y="18450607"/>
            <a:ext cx="4496362" cy="1108888"/>
          </a:xfrm>
          <a:prstGeom prst="rect">
            <a:avLst/>
          </a:prstGeom>
        </p:spPr>
      </p:pic>
      <p:pic>
        <p:nvPicPr>
          <p:cNvPr id="139" name="Picture 138">
            <a:extLst>
              <a:ext uri="{FF2B5EF4-FFF2-40B4-BE49-F238E27FC236}">
                <a16:creationId xmlns:a16="http://schemas.microsoft.com/office/drawing/2014/main" id="{2B41C1B5-67B7-C6A2-E095-D5E72EA81C4D}"/>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5105720" y="8328317"/>
            <a:ext cx="6759380" cy="1349178"/>
          </a:xfrm>
          <a:prstGeom prst="rect">
            <a:avLst/>
          </a:prstGeom>
        </p:spPr>
      </p:pic>
      <p:pic>
        <p:nvPicPr>
          <p:cNvPr id="140" name="Picture 139">
            <a:extLst>
              <a:ext uri="{FF2B5EF4-FFF2-40B4-BE49-F238E27FC236}">
                <a16:creationId xmlns:a16="http://schemas.microsoft.com/office/drawing/2014/main" id="{0930271B-CA55-1F25-1C00-66455C0CAC6E}"/>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3792200" y="11762799"/>
            <a:ext cx="4928876" cy="1589217"/>
          </a:xfrm>
          <a:prstGeom prst="rect">
            <a:avLst/>
          </a:prstGeom>
        </p:spPr>
      </p:pic>
      <p:pic>
        <p:nvPicPr>
          <p:cNvPr id="3" name="Graphic 2">
            <a:extLst>
              <a:ext uri="{FF2B5EF4-FFF2-40B4-BE49-F238E27FC236}">
                <a16:creationId xmlns:a16="http://schemas.microsoft.com/office/drawing/2014/main" id="{8FF54660-FC28-8F7D-EC94-078AFD84C8B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8516600" y="11307628"/>
            <a:ext cx="5754471" cy="2932567"/>
          </a:xfrm>
          <a:prstGeom prst="rect">
            <a:avLst/>
          </a:prstGeom>
        </p:spPr>
      </p:pic>
      <p:pic>
        <p:nvPicPr>
          <p:cNvPr id="5" name="Picture 4">
            <a:extLst>
              <a:ext uri="{FF2B5EF4-FFF2-40B4-BE49-F238E27FC236}">
                <a16:creationId xmlns:a16="http://schemas.microsoft.com/office/drawing/2014/main" id="{07925CCB-2369-B203-64CF-A53E38CB7D05}"/>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6686044" y="812142"/>
            <a:ext cx="2749791" cy="2277020"/>
          </a:xfrm>
          <a:prstGeom prst="rect">
            <a:avLst/>
          </a:prstGeom>
        </p:spPr>
      </p:pic>
      <p:pic>
        <p:nvPicPr>
          <p:cNvPr id="10" name="Picture 9" descr="Blue text on a black background&#10;&#10;AI-generated content may be incorrect.">
            <a:extLst>
              <a:ext uri="{FF2B5EF4-FFF2-40B4-BE49-F238E27FC236}">
                <a16:creationId xmlns:a16="http://schemas.microsoft.com/office/drawing/2014/main" id="{F20404DA-6B16-D158-71BE-8C668501C1C0}"/>
              </a:ext>
            </a:extLst>
          </p:cNvPr>
          <p:cNvPicPr>
            <a:picLocks noChangeAspect="1"/>
          </p:cNvPicPr>
          <p:nvPr/>
        </p:nvPicPr>
        <p:blipFill>
          <a:blip r:embed="rId22"/>
          <a:stretch>
            <a:fillRect/>
          </a:stretch>
        </p:blipFill>
        <p:spPr>
          <a:xfrm>
            <a:off x="22448169" y="8361889"/>
            <a:ext cx="7466564" cy="1128933"/>
          </a:xfrm>
          <a:prstGeom prst="rect">
            <a:avLst/>
          </a:prstGeom>
        </p:spPr>
      </p:pic>
      <p:pic>
        <p:nvPicPr>
          <p:cNvPr id="13" name="Picture 42" descr="Leidos: Innovative Solutions through Information Technology, Engineering  and Science">
            <a:extLst>
              <a:ext uri="{FF2B5EF4-FFF2-40B4-BE49-F238E27FC236}">
                <a16:creationId xmlns:a16="http://schemas.microsoft.com/office/drawing/2014/main" id="{EFEBC8AD-36E1-0699-3ED0-9B89A35C53DD}"/>
              </a:ext>
            </a:extLst>
          </p:cNvPr>
          <p:cNvPicPr>
            <a:picLocks noChangeAspect="1" noChangeArrowheads="1"/>
          </p:cNvPicPr>
          <p:nvPr/>
        </p:nvPicPr>
        <p:blipFill rotWithShape="1">
          <a:blip r:embed="rId23">
            <a:extLst>
              <a:ext uri="{28A0092B-C50C-407E-A947-70E740481C1C}">
                <a14:useLocalDpi xmlns:a14="http://schemas.microsoft.com/office/drawing/2010/main" val="0"/>
              </a:ext>
            </a:extLst>
          </a:blip>
          <a:srcRect l="12512" t="21430" r="11194" b="26388"/>
          <a:stretch/>
        </p:blipFill>
        <p:spPr bwMode="auto">
          <a:xfrm>
            <a:off x="13912267" y="25086105"/>
            <a:ext cx="4463519" cy="1375664"/>
          </a:xfrm>
          <a:prstGeom prst="rect">
            <a:avLst/>
          </a:prstGeom>
          <a:noFill/>
          <a:extLst>
            <a:ext uri="{909E8E84-426E-40DD-AFC4-6F175D3DCCD1}">
              <a14:hiddenFill xmlns:a14="http://schemas.microsoft.com/office/drawing/2010/main">
                <a:solidFill>
                  <a:srgbClr val="FFFFFF"/>
                </a:solidFill>
              </a14:hiddenFill>
            </a:ext>
          </a:extLst>
        </p:spPr>
      </p:pic>
      <p:pic>
        <p:nvPicPr>
          <p:cNvPr id="4" name="Graphic 3">
            <a:extLst>
              <a:ext uri="{FF2B5EF4-FFF2-40B4-BE49-F238E27FC236}">
                <a16:creationId xmlns:a16="http://schemas.microsoft.com/office/drawing/2014/main" id="{484DF4A5-76F0-A2E4-A1A9-7BB01CBDEF5D}"/>
              </a:ext>
            </a:extLst>
          </p:cNvPr>
          <p:cNvPicPr>
            <a:picLocks noChangeAspect="1"/>
          </p:cNvPicPr>
          <p:nvPr/>
        </p:nvPicPr>
        <p:blipFill>
          <a:blip>
            <a:extLst>
              <a:ext uri="{96DAC541-7B7A-43D3-8B79-37D633B846F1}">
                <asvg:svgBlip xmlns:asvg="http://schemas.microsoft.com/office/drawing/2016/SVG/main" r:embed="rId24"/>
              </a:ext>
            </a:extLst>
          </a:blip>
          <a:stretch>
            <a:fillRect/>
          </a:stretch>
        </p:blipFill>
        <p:spPr>
          <a:xfrm>
            <a:off x="6781800" y="11434214"/>
            <a:ext cx="7099300" cy="2324100"/>
          </a:xfrm>
          <a:prstGeom prst="rect">
            <a:avLst/>
          </a:prstGeom>
        </p:spPr>
      </p:pic>
      <p:sp>
        <p:nvSpPr>
          <p:cNvPr id="15" name="Rectangle 14">
            <a:extLst>
              <a:ext uri="{FF2B5EF4-FFF2-40B4-BE49-F238E27FC236}">
                <a16:creationId xmlns:a16="http://schemas.microsoft.com/office/drawing/2014/main" id="{ADEC0CA6-60FC-340C-76D3-DC19AC5AA549}"/>
              </a:ext>
            </a:extLst>
          </p:cNvPr>
          <p:cNvSpPr/>
          <p:nvPr/>
        </p:nvSpPr>
        <p:spPr>
          <a:xfrm>
            <a:off x="4860399" y="23174208"/>
            <a:ext cx="4182220" cy="400110"/>
          </a:xfrm>
          <a:prstGeom prst="rect">
            <a:avLst/>
          </a:prstGeom>
        </p:spPr>
        <p:txBody>
          <a:bodyPr wrap="square">
            <a:spAutoFit/>
          </a:bodyPr>
          <a:lstStyle/>
          <a:p>
            <a:r>
              <a:rPr lang="en-US" sz="2000" dirty="0">
                <a:solidFill>
                  <a:srgbClr val="000000"/>
                </a:solidFill>
                <a:latin typeface="Gill Sans" panose="020B0502020104020203" pitchFamily="34" charset="-79"/>
                <a:cs typeface="Gill Sans" panose="020B0502020104020203" pitchFamily="34" charset="-79"/>
              </a:rPr>
              <a:t>(Logo for Huntington Ingalls Industry)</a:t>
            </a:r>
            <a:endParaRPr lang="en-US" sz="2000" dirty="0">
              <a:latin typeface="Gill Sans" panose="020B0502020104020203" pitchFamily="34" charset="-79"/>
              <a:cs typeface="Gill Sans" panose="020B0502020104020203" pitchFamily="34" charset="-79"/>
            </a:endParaRPr>
          </a:p>
        </p:txBody>
      </p:sp>
      <p:pic>
        <p:nvPicPr>
          <p:cNvPr id="17" name="Picture 16" descr="A green text on a black background&#10;&#10;AI-generated content may be incorrect.">
            <a:extLst>
              <a:ext uri="{FF2B5EF4-FFF2-40B4-BE49-F238E27FC236}">
                <a16:creationId xmlns:a16="http://schemas.microsoft.com/office/drawing/2014/main" id="{ECAE16C4-1B99-C801-52CC-5186727070D1}"/>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29884720" y="11676128"/>
            <a:ext cx="6747667" cy="1840272"/>
          </a:xfrm>
          <a:prstGeom prst="rect">
            <a:avLst/>
          </a:prstGeom>
        </p:spPr>
      </p:pic>
      <p:pic>
        <p:nvPicPr>
          <p:cNvPr id="25" name="Graphic 24">
            <a:extLst>
              <a:ext uri="{FF2B5EF4-FFF2-40B4-BE49-F238E27FC236}">
                <a16:creationId xmlns:a16="http://schemas.microsoft.com/office/drawing/2014/main" id="{65B32BF6-4EEC-86F0-599C-6FBA468FAB99}"/>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533400" y="11567906"/>
            <a:ext cx="6464300" cy="2082800"/>
          </a:xfrm>
          <a:prstGeom prst="rect">
            <a:avLst/>
          </a:prstGeom>
        </p:spPr>
      </p:pic>
      <p:pic>
        <p:nvPicPr>
          <p:cNvPr id="29" name="Graphic 28">
            <a:extLst>
              <a:ext uri="{FF2B5EF4-FFF2-40B4-BE49-F238E27FC236}">
                <a16:creationId xmlns:a16="http://schemas.microsoft.com/office/drawing/2014/main" id="{C2E33A27-0C5E-12A0-50CE-9BDDF7E2D83A}"/>
              </a:ext>
            </a:extLst>
          </p:cNvPr>
          <p:cNvPicPr>
            <a:picLocks noChangeAspect="1"/>
          </p:cNvPicPr>
          <p:nvPr/>
        </p:nvPicPr>
        <p:blipFill>
          <a:blip>
            <a:extLst>
              <a:ext uri="{96DAC541-7B7A-43D3-8B79-37D633B846F1}">
                <asvg:svgBlip xmlns:asvg="http://schemas.microsoft.com/office/drawing/2016/SVG/main" r:embed="rId27"/>
              </a:ext>
            </a:extLst>
          </a:blip>
          <a:stretch>
            <a:fillRect/>
          </a:stretch>
        </p:blipFill>
        <p:spPr>
          <a:xfrm>
            <a:off x="18603266" y="24885396"/>
            <a:ext cx="5919588" cy="1973196"/>
          </a:xfrm>
          <a:prstGeom prst="rect">
            <a:avLst/>
          </a:prstGeom>
        </p:spPr>
      </p:pic>
      <p:pic>
        <p:nvPicPr>
          <p:cNvPr id="31" name="Graphic 30">
            <a:extLst>
              <a:ext uri="{FF2B5EF4-FFF2-40B4-BE49-F238E27FC236}">
                <a16:creationId xmlns:a16="http://schemas.microsoft.com/office/drawing/2014/main" id="{B64F7C34-CBAF-B606-5CB0-DC3D5637F18D}"/>
              </a:ext>
            </a:extLst>
          </p:cNvPr>
          <p:cNvPicPr>
            <a:picLocks noChangeAspect="1"/>
          </p:cNvPicPr>
          <p:nvPr/>
        </p:nvPicPr>
        <p:blipFill>
          <a:blip>
            <a:extLst>
              <a:ext uri="{96DAC541-7B7A-43D3-8B79-37D633B846F1}">
                <asvg:svgBlip xmlns:asvg="http://schemas.microsoft.com/office/drawing/2016/SVG/main" r:embed="rId28"/>
              </a:ext>
            </a:extLst>
          </a:blip>
          <a:stretch>
            <a:fillRect/>
          </a:stretch>
        </p:blipFill>
        <p:spPr>
          <a:xfrm>
            <a:off x="22464891" y="4567421"/>
            <a:ext cx="3612360" cy="2162956"/>
          </a:xfrm>
          <a:prstGeom prst="rect">
            <a:avLst/>
          </a:prstGeom>
        </p:spPr>
      </p:pic>
      <p:pic>
        <p:nvPicPr>
          <p:cNvPr id="35" name="Picture 34" descr="A logo with a person holding a globe&#10;&#10;AI-generated content may be incorrect.">
            <a:extLst>
              <a:ext uri="{FF2B5EF4-FFF2-40B4-BE49-F238E27FC236}">
                <a16:creationId xmlns:a16="http://schemas.microsoft.com/office/drawing/2014/main" id="{D88102AF-A62F-C2B2-1E1D-8DF592CD7F3F}"/>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24887101" y="24700366"/>
            <a:ext cx="3884971" cy="2097884"/>
          </a:xfrm>
          <a:prstGeom prst="rect">
            <a:avLst/>
          </a:prstGeom>
        </p:spPr>
      </p:pic>
      <p:pic>
        <p:nvPicPr>
          <p:cNvPr id="37" name="Graphic 36">
            <a:extLst>
              <a:ext uri="{FF2B5EF4-FFF2-40B4-BE49-F238E27FC236}">
                <a16:creationId xmlns:a16="http://schemas.microsoft.com/office/drawing/2014/main" id="{85038AE7-B6BD-2025-CF5B-03385C50A9AE}"/>
              </a:ext>
            </a:extLst>
          </p:cNvPr>
          <p:cNvPicPr>
            <a:picLocks noChangeAspect="1"/>
          </p:cNvPicPr>
          <p:nvPr/>
        </p:nvPicPr>
        <p:blipFill>
          <a:blip>
            <a:extLst>
              <a:ext uri="{96DAC541-7B7A-43D3-8B79-37D633B846F1}">
                <asvg:svgBlip xmlns:asvg="http://schemas.microsoft.com/office/drawing/2016/SVG/main" r:embed="rId30"/>
              </a:ext>
            </a:extLst>
          </a:blip>
          <a:stretch>
            <a:fillRect/>
          </a:stretch>
        </p:blipFill>
        <p:spPr>
          <a:xfrm>
            <a:off x="13377846" y="21173012"/>
            <a:ext cx="2870200" cy="2730500"/>
          </a:xfrm>
          <a:prstGeom prst="rect">
            <a:avLst/>
          </a:prstGeom>
        </p:spPr>
      </p:pic>
      <p:pic>
        <p:nvPicPr>
          <p:cNvPr id="41" name="Graphic 40">
            <a:extLst>
              <a:ext uri="{FF2B5EF4-FFF2-40B4-BE49-F238E27FC236}">
                <a16:creationId xmlns:a16="http://schemas.microsoft.com/office/drawing/2014/main" id="{73820341-2159-4244-B0D5-D589BB3B8497}"/>
              </a:ext>
            </a:extLst>
          </p:cNvPr>
          <p:cNvPicPr>
            <a:picLocks noChangeAspect="1"/>
          </p:cNvPicPr>
          <p:nvPr/>
        </p:nvPicPr>
        <p:blipFill>
          <a:blip>
            <a:extLst>
              <a:ext uri="{96DAC541-7B7A-43D3-8B79-37D633B846F1}">
                <asvg:svgBlip xmlns:asvg="http://schemas.microsoft.com/office/drawing/2016/SVG/main" r:embed="rId31"/>
              </a:ext>
            </a:extLst>
          </a:blip>
          <a:stretch>
            <a:fillRect/>
          </a:stretch>
        </p:blipFill>
        <p:spPr>
          <a:xfrm>
            <a:off x="523926" y="24885396"/>
            <a:ext cx="8262971" cy="1428167"/>
          </a:xfrm>
          <a:prstGeom prst="rect">
            <a:avLst/>
          </a:prstGeom>
        </p:spPr>
      </p:pic>
      <p:pic>
        <p:nvPicPr>
          <p:cNvPr id="43" name="Picture 42" descr="A close-up of a sign&#10;&#10;AI-generated content may be incorrect.">
            <a:extLst>
              <a:ext uri="{FF2B5EF4-FFF2-40B4-BE49-F238E27FC236}">
                <a16:creationId xmlns:a16="http://schemas.microsoft.com/office/drawing/2014/main" id="{BCA98FD7-4750-3220-D230-F96A1C718B83}"/>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16267887" y="4623325"/>
            <a:ext cx="5623842" cy="1809329"/>
          </a:xfrm>
          <a:prstGeom prst="rect">
            <a:avLst/>
          </a:prstGeom>
        </p:spPr>
      </p:pic>
      <p:pic>
        <p:nvPicPr>
          <p:cNvPr id="11" name="Graphic 10">
            <a:extLst>
              <a:ext uri="{FF2B5EF4-FFF2-40B4-BE49-F238E27FC236}">
                <a16:creationId xmlns:a16="http://schemas.microsoft.com/office/drawing/2014/main" id="{45FBFE60-26BB-20CE-E052-76F5A0E64B7B}"/>
              </a:ext>
            </a:extLst>
          </p:cNvPr>
          <p:cNvPicPr>
            <a:picLocks noChangeAspect="1"/>
          </p:cNvPicPr>
          <p:nvPr/>
        </p:nvPicPr>
        <p:blipFill>
          <a:blip>
            <a:extLst>
              <a:ext uri="{96DAC541-7B7A-43D3-8B79-37D633B846F1}">
                <asvg:svgBlip xmlns:asvg="http://schemas.microsoft.com/office/drawing/2016/SVG/main" r:embed="rId33"/>
              </a:ext>
            </a:extLst>
          </a:blip>
          <a:stretch>
            <a:fillRect/>
          </a:stretch>
        </p:blipFill>
        <p:spPr>
          <a:xfrm>
            <a:off x="26593800" y="21512985"/>
            <a:ext cx="4272191" cy="1708876"/>
          </a:xfrm>
          <a:prstGeom prst="rect">
            <a:avLst/>
          </a:prstGeom>
        </p:spPr>
      </p:pic>
      <p:pic>
        <p:nvPicPr>
          <p:cNvPr id="16" name="Graphic 15">
            <a:extLst>
              <a:ext uri="{FF2B5EF4-FFF2-40B4-BE49-F238E27FC236}">
                <a16:creationId xmlns:a16="http://schemas.microsoft.com/office/drawing/2014/main" id="{B4782DC6-B0A6-E6E4-DAE0-A4572FEB4600}"/>
              </a:ext>
            </a:extLst>
          </p:cNvPr>
          <p:cNvPicPr>
            <a:picLocks noChangeAspect="1"/>
          </p:cNvPicPr>
          <p:nvPr/>
        </p:nvPicPr>
        <p:blipFill>
          <a:blip>
            <a:extLst>
              <a:ext uri="{96DAC541-7B7A-43D3-8B79-37D633B846F1}">
                <asvg:svgBlip xmlns:asvg="http://schemas.microsoft.com/office/drawing/2016/SVG/main" r:embed="rId34"/>
              </a:ext>
            </a:extLst>
          </a:blip>
          <a:stretch>
            <a:fillRect/>
          </a:stretch>
        </p:blipFill>
        <p:spPr>
          <a:xfrm>
            <a:off x="386205" y="7871470"/>
            <a:ext cx="7131760" cy="2162486"/>
          </a:xfrm>
          <a:prstGeom prst="rect">
            <a:avLst/>
          </a:prstGeom>
        </p:spPr>
      </p:pic>
      <p:pic>
        <p:nvPicPr>
          <p:cNvPr id="26" name="Picture 25" descr="A blue and black logo&#10;&#10;AI-generated content may be incorrect.">
            <a:extLst>
              <a:ext uri="{FF2B5EF4-FFF2-40B4-BE49-F238E27FC236}">
                <a16:creationId xmlns:a16="http://schemas.microsoft.com/office/drawing/2014/main" id="{B4CF7123-8FD8-B4E6-5A4A-FCD2F311586C}"/>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29261681" y="25053747"/>
            <a:ext cx="6447976" cy="1698491"/>
          </a:xfrm>
          <a:prstGeom prst="rect">
            <a:avLst/>
          </a:prstGeom>
        </p:spPr>
      </p:pic>
      <p:pic>
        <p:nvPicPr>
          <p:cNvPr id="33" name="Graphic 32">
            <a:extLst>
              <a:ext uri="{FF2B5EF4-FFF2-40B4-BE49-F238E27FC236}">
                <a16:creationId xmlns:a16="http://schemas.microsoft.com/office/drawing/2014/main" id="{ED2E1C3C-FB7E-626E-11D8-502746173E1F}"/>
              </a:ext>
            </a:extLst>
          </p:cNvPr>
          <p:cNvPicPr>
            <a:picLocks noChangeAspect="1"/>
          </p:cNvPicPr>
          <p:nvPr/>
        </p:nvPicPr>
        <p:blipFill>
          <a:blip>
            <a:extLst>
              <a:ext uri="{96DAC541-7B7A-43D3-8B79-37D633B846F1}">
                <asvg:svgBlip xmlns:asvg="http://schemas.microsoft.com/office/drawing/2016/SVG/main" r:embed="rId36"/>
              </a:ext>
            </a:extLst>
          </a:blip>
          <a:stretch>
            <a:fillRect/>
          </a:stretch>
        </p:blipFill>
        <p:spPr>
          <a:xfrm>
            <a:off x="21651752" y="15167637"/>
            <a:ext cx="6558473" cy="1028780"/>
          </a:xfrm>
          <a:prstGeom prst="rect">
            <a:avLst/>
          </a:prstGeom>
        </p:spPr>
      </p:pic>
      <p:pic>
        <p:nvPicPr>
          <p:cNvPr id="47" name="Picture 46" descr="A white text on a black background&#10;&#10;AI-generated content may be incorrect.">
            <a:extLst>
              <a:ext uri="{FF2B5EF4-FFF2-40B4-BE49-F238E27FC236}">
                <a16:creationId xmlns:a16="http://schemas.microsoft.com/office/drawing/2014/main" id="{3E5E4546-0617-69E6-92A4-F682AB5EF9FE}"/>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801580" y="21758727"/>
            <a:ext cx="3630935" cy="1375750"/>
          </a:xfrm>
          <a:prstGeom prst="rect">
            <a:avLst/>
          </a:prstGeom>
        </p:spPr>
      </p:pic>
      <p:pic>
        <p:nvPicPr>
          <p:cNvPr id="49" name="Picture 48" descr="A black background with a black square&#10;&#10;AI-generated content may be incorrect.">
            <a:extLst>
              <a:ext uri="{FF2B5EF4-FFF2-40B4-BE49-F238E27FC236}">
                <a16:creationId xmlns:a16="http://schemas.microsoft.com/office/drawing/2014/main" id="{0031EF0E-92B3-4F82-2808-38DCB767B196}"/>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31994879" y="1258085"/>
            <a:ext cx="3810000" cy="1333500"/>
          </a:xfrm>
          <a:prstGeom prst="rect">
            <a:avLst/>
          </a:prstGeom>
        </p:spPr>
      </p:pic>
      <p:pic>
        <p:nvPicPr>
          <p:cNvPr id="51" name="Graphic 50">
            <a:extLst>
              <a:ext uri="{FF2B5EF4-FFF2-40B4-BE49-F238E27FC236}">
                <a16:creationId xmlns:a16="http://schemas.microsoft.com/office/drawing/2014/main" id="{BBFC324D-3091-1669-7AF3-724FA5975A70}"/>
              </a:ext>
            </a:extLst>
          </p:cNvPr>
          <p:cNvPicPr>
            <a:picLocks noChangeAspect="1"/>
          </p:cNvPicPr>
          <p:nvPr/>
        </p:nvPicPr>
        <p:blipFill>
          <a:blip>
            <a:extLst>
              <a:ext uri="{96DAC541-7B7A-43D3-8B79-37D633B846F1}">
                <asvg:svgBlip xmlns:asvg="http://schemas.microsoft.com/office/drawing/2016/SVG/main" r:embed="rId39"/>
              </a:ext>
            </a:extLst>
          </a:blip>
          <a:stretch>
            <a:fillRect/>
          </a:stretch>
        </p:blipFill>
        <p:spPr>
          <a:xfrm>
            <a:off x="9123820" y="25469104"/>
            <a:ext cx="4059806" cy="691805"/>
          </a:xfrm>
          <a:prstGeom prst="rect">
            <a:avLst/>
          </a:prstGeom>
        </p:spPr>
      </p:pic>
      <p:pic>
        <p:nvPicPr>
          <p:cNvPr id="55" name="Graphic 54">
            <a:extLst>
              <a:ext uri="{FF2B5EF4-FFF2-40B4-BE49-F238E27FC236}">
                <a16:creationId xmlns:a16="http://schemas.microsoft.com/office/drawing/2014/main" id="{EEAE1B11-8883-DF6D-A799-6C99E1822576}"/>
              </a:ext>
            </a:extLst>
          </p:cNvPr>
          <p:cNvPicPr>
            <a:picLocks noChangeAspect="1"/>
          </p:cNvPicPr>
          <p:nvPr/>
        </p:nvPicPr>
        <p:blipFill>
          <a:blip>
            <a:extLst>
              <a:ext uri="{96DAC541-7B7A-43D3-8B79-37D633B846F1}">
                <asvg:svgBlip xmlns:asvg="http://schemas.microsoft.com/office/drawing/2016/SVG/main" r:embed="rId40"/>
              </a:ext>
            </a:extLst>
          </a:blip>
          <a:stretch>
            <a:fillRect/>
          </a:stretch>
        </p:blipFill>
        <p:spPr>
          <a:xfrm>
            <a:off x="796263" y="14783271"/>
            <a:ext cx="8336044" cy="1263037"/>
          </a:xfrm>
          <a:prstGeom prst="rect">
            <a:avLst/>
          </a:prstGeom>
        </p:spPr>
      </p:pic>
      <p:pic>
        <p:nvPicPr>
          <p:cNvPr id="20" name="Picture 19" descr="A blue and grey logo&#10;&#10;AI-generated content may be incorrect.">
            <a:extLst>
              <a:ext uri="{FF2B5EF4-FFF2-40B4-BE49-F238E27FC236}">
                <a16:creationId xmlns:a16="http://schemas.microsoft.com/office/drawing/2014/main" id="{8379B708-31FB-BBC7-1C20-E24B174EABAD}"/>
              </a:ext>
            </a:extLst>
          </p:cNvPr>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16383000" y="21416870"/>
            <a:ext cx="5006442" cy="1802319"/>
          </a:xfrm>
          <a:prstGeom prst="rect">
            <a:avLst/>
          </a:prstGeom>
        </p:spPr>
      </p:pic>
      <p:pic>
        <p:nvPicPr>
          <p:cNvPr id="76" name="Graphic 75">
            <a:extLst>
              <a:ext uri="{FF2B5EF4-FFF2-40B4-BE49-F238E27FC236}">
                <a16:creationId xmlns:a16="http://schemas.microsoft.com/office/drawing/2014/main" id="{1F021910-8AAA-A32E-AC92-3CE66A3FE92E}"/>
              </a:ext>
            </a:extLst>
          </p:cNvPr>
          <p:cNvPicPr>
            <a:picLocks noChangeAspect="1"/>
          </p:cNvPicPr>
          <p:nvPr/>
        </p:nvPicPr>
        <p:blipFill>
          <a:blip>
            <a:extLst>
              <a:ext uri="{96DAC541-7B7A-43D3-8B79-37D633B846F1}">
                <asvg:svgBlip xmlns:asvg="http://schemas.microsoft.com/office/drawing/2016/SVG/main" r:embed="rId42"/>
              </a:ext>
            </a:extLst>
          </a:blip>
          <a:stretch>
            <a:fillRect/>
          </a:stretch>
        </p:blipFill>
        <p:spPr>
          <a:xfrm>
            <a:off x="30248822" y="8409971"/>
            <a:ext cx="5660663" cy="1048630"/>
          </a:xfrm>
          <a:prstGeom prst="rect">
            <a:avLst/>
          </a:prstGeom>
        </p:spPr>
      </p:pic>
      <p:sp>
        <p:nvSpPr>
          <p:cNvPr id="99" name="TextBox 7">
            <a:extLst>
              <a:ext uri="{FF2B5EF4-FFF2-40B4-BE49-F238E27FC236}">
                <a16:creationId xmlns:a16="http://schemas.microsoft.com/office/drawing/2014/main" id="{4A7A7422-E698-7B6E-50AA-CBC0C29FA953}"/>
              </a:ext>
            </a:extLst>
          </p:cNvPr>
          <p:cNvSpPr txBox="1">
            <a:spLocks noChangeArrowheads="1"/>
          </p:cNvSpPr>
          <p:nvPr/>
        </p:nvSpPr>
        <p:spPr bwMode="auto">
          <a:xfrm>
            <a:off x="556675" y="5257289"/>
            <a:ext cx="10002846" cy="84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3200" dirty="0">
                <a:solidFill>
                  <a:schemeClr val="bg1"/>
                </a:solidFill>
                <a:latin typeface="Gill Sans" panose="020B0502020104020203" pitchFamily="34" charset="-79"/>
                <a:cs typeface="Gill Sans" panose="020B0502020104020203" pitchFamily="34" charset="-79"/>
              </a:rPr>
              <a:t>Page 1 of 2</a:t>
            </a:r>
          </a:p>
        </p:txBody>
      </p:sp>
      <p:pic>
        <p:nvPicPr>
          <p:cNvPr id="18" name="Graphic 17">
            <a:extLst>
              <a:ext uri="{FF2B5EF4-FFF2-40B4-BE49-F238E27FC236}">
                <a16:creationId xmlns:a16="http://schemas.microsoft.com/office/drawing/2014/main" id="{9DEA2DD3-16A3-0C0A-03A8-966C8542997D}"/>
              </a:ext>
            </a:extLst>
          </p:cNvPr>
          <p:cNvPicPr>
            <a:picLocks noChangeAspect="1"/>
          </p:cNvPicPr>
          <p:nvPr/>
        </p:nvPicPr>
        <p:blipFill>
          <a:blip>
            <a:extLst>
              <a:ext uri="{96DAC541-7B7A-43D3-8B79-37D633B846F1}">
                <asvg:svgBlip xmlns:asvg="http://schemas.microsoft.com/office/drawing/2016/SVG/main" r:embed="rId43"/>
              </a:ext>
            </a:extLst>
          </a:blip>
          <a:stretch>
            <a:fillRect/>
          </a:stretch>
        </p:blipFill>
        <p:spPr>
          <a:xfrm>
            <a:off x="26574750" y="4395379"/>
            <a:ext cx="4796375" cy="2572358"/>
          </a:xfrm>
          <a:prstGeom prst="rect">
            <a:avLst/>
          </a:prstGeom>
        </p:spPr>
      </p:pic>
      <p:pic>
        <p:nvPicPr>
          <p:cNvPr id="2" name="Graphic 1">
            <a:extLst>
              <a:ext uri="{FF2B5EF4-FFF2-40B4-BE49-F238E27FC236}">
                <a16:creationId xmlns:a16="http://schemas.microsoft.com/office/drawing/2014/main" id="{C6E97BE1-1787-D421-D474-0A9112B761CC}"/>
              </a:ext>
            </a:extLst>
          </p:cNvPr>
          <p:cNvPicPr>
            <a:picLocks noChangeAspect="1"/>
          </p:cNvPicPr>
          <p:nvPr/>
        </p:nvPicPr>
        <p:blipFill>
          <a:blip>
            <a:extLst>
              <a:ext uri="{96DAC541-7B7A-43D3-8B79-37D633B846F1}">
                <asvg:svgBlip xmlns:asvg="http://schemas.microsoft.com/office/drawing/2016/SVG/main" r:embed="rId44"/>
              </a:ext>
            </a:extLst>
          </a:blip>
          <a:stretch>
            <a:fillRect/>
          </a:stretch>
        </p:blipFill>
        <p:spPr>
          <a:xfrm>
            <a:off x="6249157" y="21564112"/>
            <a:ext cx="1404704" cy="1440722"/>
          </a:xfrm>
          <a:prstGeom prst="rect">
            <a:avLst/>
          </a:prstGeom>
        </p:spPr>
      </p:pic>
      <p:pic>
        <p:nvPicPr>
          <p:cNvPr id="12" name="Graphic 11">
            <a:extLst>
              <a:ext uri="{FF2B5EF4-FFF2-40B4-BE49-F238E27FC236}">
                <a16:creationId xmlns:a16="http://schemas.microsoft.com/office/drawing/2014/main" id="{7CC8F2B8-92A8-745D-ED20-72D3C18CE4F8}"/>
              </a:ext>
            </a:extLst>
          </p:cNvPr>
          <p:cNvPicPr>
            <a:picLocks noChangeAspect="1"/>
          </p:cNvPicPr>
          <p:nvPr/>
        </p:nvPicPr>
        <p:blipFill>
          <a:blip>
            <a:extLst>
              <a:ext uri="{96DAC541-7B7A-43D3-8B79-37D633B846F1}">
                <asvg:svgBlip xmlns:asvg="http://schemas.microsoft.com/office/drawing/2016/SVG/main" r:embed="rId45"/>
              </a:ext>
            </a:extLst>
          </a:blip>
          <a:stretch>
            <a:fillRect/>
          </a:stretch>
        </p:blipFill>
        <p:spPr>
          <a:xfrm>
            <a:off x="9152945" y="18374012"/>
            <a:ext cx="4804355" cy="1358010"/>
          </a:xfrm>
          <a:prstGeom prst="rect">
            <a:avLst/>
          </a:prstGeom>
        </p:spPr>
      </p:pic>
      <p:pic>
        <p:nvPicPr>
          <p:cNvPr id="14" name="Graphic 13">
            <a:extLst>
              <a:ext uri="{FF2B5EF4-FFF2-40B4-BE49-F238E27FC236}">
                <a16:creationId xmlns:a16="http://schemas.microsoft.com/office/drawing/2014/main" id="{1B3EE5B6-1576-3CF2-7FC6-A8807A6345E5}"/>
              </a:ext>
            </a:extLst>
          </p:cNvPr>
          <p:cNvPicPr>
            <a:picLocks noChangeAspect="1"/>
          </p:cNvPicPr>
          <p:nvPr/>
        </p:nvPicPr>
        <p:blipFill>
          <a:blip>
            <a:extLst>
              <a:ext uri="{96DAC541-7B7A-43D3-8B79-37D633B846F1}">
                <asvg:svgBlip xmlns:asvg="http://schemas.microsoft.com/office/drawing/2016/SVG/main" r:embed="rId46"/>
              </a:ext>
            </a:extLst>
          </a:blip>
          <a:stretch>
            <a:fillRect/>
          </a:stretch>
        </p:blipFill>
        <p:spPr>
          <a:xfrm>
            <a:off x="29188402" y="14884393"/>
            <a:ext cx="6592958" cy="1640643"/>
          </a:xfrm>
          <a:prstGeom prst="rect">
            <a:avLst/>
          </a:prstGeom>
        </p:spPr>
      </p:pic>
      <p:pic>
        <p:nvPicPr>
          <p:cNvPr id="21" name="Graphic 20">
            <a:extLst>
              <a:ext uri="{FF2B5EF4-FFF2-40B4-BE49-F238E27FC236}">
                <a16:creationId xmlns:a16="http://schemas.microsoft.com/office/drawing/2014/main" id="{56B41A40-1E9A-5576-067D-B087D4D0527E}"/>
              </a:ext>
            </a:extLst>
          </p:cNvPr>
          <p:cNvPicPr>
            <a:picLocks noChangeAspect="1"/>
          </p:cNvPicPr>
          <p:nvPr/>
        </p:nvPicPr>
        <p:blipFill>
          <a:blip>
            <a:extLst>
              <a:ext uri="{96DAC541-7B7A-43D3-8B79-37D633B846F1}">
                <asvg:svgBlip xmlns:asvg="http://schemas.microsoft.com/office/drawing/2016/SVG/main" r:embed="rId47"/>
              </a:ext>
            </a:extLst>
          </a:blip>
          <a:stretch>
            <a:fillRect/>
          </a:stretch>
        </p:blipFill>
        <p:spPr>
          <a:xfrm>
            <a:off x="21945600" y="21468223"/>
            <a:ext cx="3899391" cy="1705985"/>
          </a:xfrm>
          <a:prstGeom prst="rect">
            <a:avLst/>
          </a:prstGeom>
        </p:spPr>
      </p:pic>
      <p:pic>
        <p:nvPicPr>
          <p:cNvPr id="24" name="Graphic 23">
            <a:extLst>
              <a:ext uri="{FF2B5EF4-FFF2-40B4-BE49-F238E27FC236}">
                <a16:creationId xmlns:a16="http://schemas.microsoft.com/office/drawing/2014/main" id="{6EC59D09-C4D2-B435-74EE-DDD262356956}"/>
              </a:ext>
            </a:extLst>
          </p:cNvPr>
          <p:cNvPicPr>
            <a:picLocks noChangeAspect="1"/>
          </p:cNvPicPr>
          <p:nvPr/>
        </p:nvPicPr>
        <p:blipFill>
          <a:blip>
            <a:extLst>
              <a:ext uri="{96DAC541-7B7A-43D3-8B79-37D633B846F1}">
                <asvg:svgBlip xmlns:asvg="http://schemas.microsoft.com/office/drawing/2016/SVG/main" r:embed="rId48"/>
              </a:ext>
            </a:extLst>
          </a:blip>
          <a:stretch>
            <a:fillRect/>
          </a:stretch>
        </p:blipFill>
        <p:spPr>
          <a:xfrm>
            <a:off x="14284718" y="17211114"/>
            <a:ext cx="4795090" cy="3088999"/>
          </a:xfrm>
          <a:prstGeom prst="rect">
            <a:avLst/>
          </a:prstGeom>
        </p:spPr>
      </p:pic>
      <p:pic>
        <p:nvPicPr>
          <p:cNvPr id="6" name="Image 1">
            <a:extLst>
              <a:ext uri="{FF2B5EF4-FFF2-40B4-BE49-F238E27FC236}">
                <a16:creationId xmlns:a16="http://schemas.microsoft.com/office/drawing/2014/main" id="{C0CF6966-A204-FB44-E8D9-88EE0A618CA5}"/>
              </a:ext>
            </a:extLst>
          </p:cNvPr>
          <p:cNvPicPr>
            <a:picLocks/>
          </p:cNvPicPr>
          <p:nvPr/>
        </p:nvPicPr>
        <p:blipFill>
          <a:blip r:embed="rId49" cstate="print">
            <a:extLst>
              <a:ext uri="{BEBA8EAE-BF5A-486C-A8C5-ECC9F3942E4B}">
                <a14:imgProps xmlns:a14="http://schemas.microsoft.com/office/drawing/2010/main">
                  <a14:imgLayer r:embed="rId50">
                    <a14:imgEffect>
                      <a14:backgroundRemoval t="1247" b="96050" l="3516" r="96680">
                        <a14:foregroundMark x1="25781" y1="7484" x2="34375" y2="26195"/>
                        <a14:foregroundMark x1="93555" y1="53638" x2="75977" y2="76507"/>
                        <a14:foregroundMark x1="75977" y1="76507" x2="58008" y2="87110"/>
                        <a14:foregroundMark x1="58008" y1="87110" x2="48828" y2="88358"/>
                        <a14:foregroundMark x1="48828" y1="88358" x2="20898" y2="79210"/>
                        <a14:foregroundMark x1="20898" y1="79210" x2="9766" y2="70894"/>
                        <a14:foregroundMark x1="9766" y1="70894" x2="5859" y2="47817"/>
                        <a14:foregroundMark x1="5859" y1="47817" x2="9961" y2="31601"/>
                        <a14:foregroundMark x1="9961" y1="31601" x2="22461" y2="17879"/>
                        <a14:foregroundMark x1="22461" y1="17879" x2="31836" y2="12266"/>
                        <a14:foregroundMark x1="31836" y1="12266" x2="53711" y2="9979"/>
                        <a14:foregroundMark x1="53711" y1="9979" x2="64258" y2="10811"/>
                        <a14:foregroundMark x1="64258" y1="10811" x2="73828" y2="14345"/>
                        <a14:foregroundMark x1="73828" y1="14345" x2="85938" y2="29106"/>
                        <a14:foregroundMark x1="85938" y1="29106" x2="94922" y2="53015"/>
                        <a14:foregroundMark x1="94922" y1="53015" x2="95313" y2="53222"/>
                        <a14:foregroundMark x1="69922" y1="40956" x2="76172" y2="54054"/>
                        <a14:foregroundMark x1="76172" y1="54054" x2="75781" y2="69854"/>
                        <a14:foregroundMark x1="52148" y1="43243" x2="57422" y2="60499"/>
                        <a14:foregroundMark x1="57422" y1="60499" x2="64258" y2="65696"/>
                        <a14:foregroundMark x1="64258" y1="65696" x2="74219" y2="68815"/>
                        <a14:foregroundMark x1="74219" y1="68815" x2="84180" y2="68191"/>
                        <a14:foregroundMark x1="84180" y1="68191" x2="88672" y2="50312"/>
                        <a14:foregroundMark x1="88672" y1="50312" x2="88281" y2="38462"/>
                        <a14:foregroundMark x1="88281" y1="38462" x2="83203" y2="28482"/>
                        <a14:foregroundMark x1="83203" y1="28482" x2="66992" y2="15177"/>
                        <a14:foregroundMark x1="66992" y1="15177" x2="57617" y2="12266"/>
                        <a14:foregroundMark x1="57617" y1="12266" x2="57227" y2="12266"/>
                        <a14:foregroundMark x1="18555" y1="11850" x2="7617" y2="30353"/>
                        <a14:foregroundMark x1="7617" y1="30353" x2="5859" y2="38669"/>
                        <a14:foregroundMark x1="5859" y1="38669" x2="10156" y2="63410"/>
                        <a14:foregroundMark x1="10156" y1="63410" x2="14844" y2="31601"/>
                        <a14:foregroundMark x1="14844" y1="31601" x2="14648" y2="24116"/>
                        <a14:foregroundMark x1="14648" y1="24116" x2="5273" y2="40541"/>
                        <a14:foregroundMark x1="5273" y1="40541" x2="4297" y2="52807"/>
                        <a14:foregroundMark x1="4297" y1="52807" x2="13477" y2="44699"/>
                        <a14:foregroundMark x1="13477" y1="44699" x2="14258" y2="53015"/>
                        <a14:foregroundMark x1="14258" y1="53015" x2="15039" y2="53638"/>
                        <a14:foregroundMark x1="22266" y1="15593" x2="52930" y2="8108"/>
                        <a14:foregroundMark x1="52930" y1="8108" x2="39398" y2="1934"/>
                        <a14:foregroundMark x1="37971" y1="4320" x2="38086" y2="8732"/>
                        <a14:foregroundMark x1="38086" y1="8732" x2="29883" y2="7069"/>
                        <a14:foregroundMark x1="29883" y1="7069" x2="37695" y2="12058"/>
                        <a14:foregroundMark x1="37695" y1="12058" x2="44531" y2="8732"/>
                        <a14:foregroundMark x1="33984" y1="7484" x2="43359" y2="6445"/>
                        <a14:foregroundMark x1="43359" y1="6445" x2="73242" y2="14553"/>
                        <a14:foregroundMark x1="73242" y1="14553" x2="88672" y2="37214"/>
                        <a14:foregroundMark x1="88672" y1="37214" x2="91992" y2="45530"/>
                        <a14:foregroundMark x1="91992" y1="45530" x2="89258" y2="73597"/>
                        <a14:foregroundMark x1="89258" y1="73597" x2="83984" y2="80873"/>
                        <a14:foregroundMark x1="83984" y1="80873" x2="58984" y2="93139"/>
                        <a14:foregroundMark x1="58984" y1="93139" x2="38672" y2="92931"/>
                        <a14:foregroundMark x1="38672" y1="92931" x2="25391" y2="89189"/>
                        <a14:foregroundMark x1="25391" y1="89189" x2="17773" y2="83784"/>
                        <a14:foregroundMark x1="17773" y1="83784" x2="4102" y2="61746"/>
                        <a14:foregroundMark x1="4102" y1="61746" x2="3516" y2="53846"/>
                        <a14:foregroundMark x1="3516" y1="53846" x2="6055" y2="45530"/>
                        <a14:foregroundMark x1="6055" y1="45530" x2="5859" y2="44491"/>
                        <a14:foregroundMark x1="9961" y1="64865" x2="20898" y2="75676"/>
                        <a14:foregroundMark x1="20898" y1="75676" x2="14258" y2="66944"/>
                        <a14:foregroundMark x1="14258" y1="66944" x2="19531" y2="71518"/>
                        <a14:foregroundMark x1="26758" y1="91476" x2="45703" y2="97713"/>
                        <a14:foregroundMark x1="45703" y1="97713" x2="58984" y2="98129"/>
                        <a14:foregroundMark x1="58984" y1="98129" x2="66602" y2="96050"/>
                        <a14:foregroundMark x1="66602" y1="96050" x2="81836" y2="77755"/>
                        <a14:foregroundMark x1="81836" y1="77755" x2="78711" y2="68399"/>
                        <a14:foregroundMark x1="78711" y1="68399" x2="87305" y2="69647"/>
                        <a14:foregroundMark x1="87305" y1="69647" x2="77148" y2="81081"/>
                        <a14:foregroundMark x1="68555" y1="92931" x2="76367" y2="88358"/>
                        <a14:foregroundMark x1="76367" y1="88358" x2="90234" y2="70270"/>
                        <a14:foregroundMark x1="90234" y1="70270" x2="92969" y2="51975"/>
                        <a14:foregroundMark x1="92969" y1="51975" x2="96680" y2="58836"/>
                        <a14:foregroundMark x1="96680" y1="58836" x2="93555" y2="63202"/>
                        <a14:foregroundMark x1="95703" y1="56341" x2="92773" y2="35343"/>
                        <a14:foregroundMark x1="92773" y1="35343" x2="84180" y2="18295"/>
                        <a14:foregroundMark x1="84180" y1="18295" x2="68359" y2="7484"/>
                        <a14:foregroundMark x1="68359" y1="7484" x2="47266" y2="4574"/>
                        <a14:foregroundMark x1="47266" y1="4574" x2="34961" y2="6029"/>
                        <a14:foregroundMark x1="57227" y1="46985" x2="58008" y2="55301"/>
                        <a14:foregroundMark x1="58008" y1="55301" x2="65234" y2="61954"/>
                        <a14:foregroundMark x1="65234" y1="61954" x2="69531" y2="55301"/>
                        <a14:foregroundMark x1="69531" y1="55301" x2="61523" y2="54054"/>
                        <a14:foregroundMark x1="61523" y1="54054" x2="70508" y2="46985"/>
                        <a14:foregroundMark x1="70508" y1="46985" x2="77148" y2="51559"/>
                        <a14:foregroundMark x1="77148" y1="51559" x2="81250" y2="60915"/>
                        <a14:foregroundMark x1="81250" y1="60915" x2="84180" y2="53015"/>
                        <a14:foregroundMark x1="84180" y1="53015" x2="79492" y2="45530"/>
                        <a14:foregroundMark x1="79492" y1="45530" x2="85742" y2="50520"/>
                        <a14:foregroundMark x1="85742" y1="50520" x2="84570" y2="60083"/>
                        <a14:foregroundMark x1="84570" y1="60083" x2="79492" y2="66112"/>
                        <a14:foregroundMark x1="79492" y1="66112" x2="79492" y2="65904"/>
                        <a14:foregroundMark x1="64453" y1="48441" x2="43555" y2="52183"/>
                        <a14:foregroundMark x1="43555" y1="52183" x2="62695" y2="47609"/>
                        <a14:foregroundMark x1="72070" y1="46985" x2="69922" y2="55717"/>
                        <a14:foregroundMark x1="69922" y1="55717" x2="63867" y2="48857"/>
                        <a14:foregroundMark x1="63867" y1="48857" x2="65430" y2="58212"/>
                        <a14:foregroundMark x1="65430" y1="58212" x2="70508" y2="51767"/>
                        <a14:foregroundMark x1="70508" y1="51767" x2="72070" y2="42827"/>
                        <a14:foregroundMark x1="72070" y1="42827" x2="76172" y2="49688"/>
                        <a14:foregroundMark x1="76172" y1="49688" x2="83789" y2="56549"/>
                        <a14:foregroundMark x1="83789" y1="56549" x2="79102" y2="48025"/>
                        <a14:foregroundMark x1="79102" y1="48025" x2="76172" y2="50520"/>
                        <a14:foregroundMark x1="80859" y1="41372" x2="87891" y2="51143"/>
                        <a14:foregroundMark x1="87891" y1="51143" x2="83398" y2="42827"/>
                        <a14:foregroundMark x1="83398" y1="42827" x2="86133" y2="46570"/>
                        <a14:foregroundMark x1="33789" y1="3742" x2="40234" y2="2495"/>
                        <a14:foregroundMark x1="68164" y1="57796" x2="70508" y2="59044"/>
                        <a14:foregroundMark x1="45508" y1="1247" x2="51563" y2="1455"/>
                        <a14:backgroundMark x1="41602" y1="99584" x2="41602" y2="99584"/>
                      </a14:backgroundRemoval>
                    </a14:imgEffect>
                  </a14:imgLayer>
                </a14:imgProps>
              </a:ext>
            </a:extLst>
          </a:blip>
          <a:stretch>
            <a:fillRect/>
          </a:stretch>
        </p:blipFill>
        <p:spPr>
          <a:xfrm>
            <a:off x="31994879" y="3978628"/>
            <a:ext cx="2859785" cy="2859787"/>
          </a:xfrm>
          <a:prstGeom prst="rect">
            <a:avLst/>
          </a:prstGeom>
        </p:spPr>
      </p:pic>
    </p:spTree>
    <p:extLst>
      <p:ext uri="{BB962C8B-B14F-4D97-AF65-F5344CB8AC3E}">
        <p14:creationId xmlns:p14="http://schemas.microsoft.com/office/powerpoint/2010/main" val="4266610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95201-CF7A-BC82-8DA4-FDE072AE4CDC}"/>
            </a:ext>
          </a:extLst>
        </p:cNvPr>
        <p:cNvGrpSpPr/>
        <p:nvPr/>
      </p:nvGrpSpPr>
      <p:grpSpPr>
        <a:xfrm>
          <a:off x="0" y="0"/>
          <a:ext cx="0" cy="0"/>
          <a:chOff x="0" y="0"/>
          <a:chExt cx="0" cy="0"/>
        </a:xfrm>
      </p:grpSpPr>
      <p:sp>
        <p:nvSpPr>
          <p:cNvPr id="110" name="Rectangle 109">
            <a:extLst>
              <a:ext uri="{FF2B5EF4-FFF2-40B4-BE49-F238E27FC236}">
                <a16:creationId xmlns:a16="http://schemas.microsoft.com/office/drawing/2014/main" id="{0C4E730C-C2B1-865E-DDA1-756A6153E7AD}"/>
              </a:ext>
            </a:extLst>
          </p:cNvPr>
          <p:cNvSpPr>
            <a:spLocks noChangeArrowheads="1"/>
          </p:cNvSpPr>
          <p:nvPr/>
        </p:nvSpPr>
        <p:spPr bwMode="auto">
          <a:xfrm>
            <a:off x="-76199" y="-127719"/>
            <a:ext cx="36652200" cy="585896"/>
          </a:xfrm>
          <a:prstGeom prst="rect">
            <a:avLst/>
          </a:prstGeom>
          <a:solidFill>
            <a:srgbClr val="002554"/>
          </a:solidFill>
          <a:ln>
            <a:noFill/>
          </a:ln>
        </p:spPr>
        <p:txBody>
          <a:bodyPr lIns="352655" tIns="176326" rIns="352655" bIns="176326" anchor="ctr"/>
          <a:lstStyle/>
          <a:p>
            <a:pPr algn="ctr"/>
            <a:endParaRPr lang="en-US" sz="6938" dirty="0">
              <a:solidFill>
                <a:srgbClr val="FFFFFF"/>
              </a:solidFill>
              <a:latin typeface="Calibri" pitchFamily="34" charset="0"/>
            </a:endParaRPr>
          </a:p>
        </p:txBody>
      </p:sp>
      <p:sp>
        <p:nvSpPr>
          <p:cNvPr id="112" name="TextBox 7">
            <a:extLst>
              <a:ext uri="{FF2B5EF4-FFF2-40B4-BE49-F238E27FC236}">
                <a16:creationId xmlns:a16="http://schemas.microsoft.com/office/drawing/2014/main" id="{F4533A8C-99A5-CB3D-44FA-5E23450DDA7A}"/>
              </a:ext>
            </a:extLst>
          </p:cNvPr>
          <p:cNvSpPr txBox="1">
            <a:spLocks noChangeArrowheads="1"/>
          </p:cNvSpPr>
          <p:nvPr/>
        </p:nvSpPr>
        <p:spPr bwMode="auto">
          <a:xfrm>
            <a:off x="577226" y="-297629"/>
            <a:ext cx="2623174" cy="84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2655" tIns="176326" rIns="352655" bIns="176326">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3200" dirty="0">
                <a:solidFill>
                  <a:schemeClr val="bg1"/>
                </a:solidFill>
                <a:latin typeface="Gill Sans" panose="020B0502020104020203" pitchFamily="34" charset="-79"/>
                <a:cs typeface="Gill Sans" panose="020B0502020104020203" pitchFamily="34" charset="-79"/>
              </a:rPr>
              <a:t>Page 2 of 2</a:t>
            </a:r>
          </a:p>
        </p:txBody>
      </p:sp>
      <p:pic>
        <p:nvPicPr>
          <p:cNvPr id="14" name="Graphic 13">
            <a:extLst>
              <a:ext uri="{FF2B5EF4-FFF2-40B4-BE49-F238E27FC236}">
                <a16:creationId xmlns:a16="http://schemas.microsoft.com/office/drawing/2014/main" id="{741FF363-54E3-A032-BA81-2281923285D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952704" y="7178640"/>
            <a:ext cx="4742831" cy="2448364"/>
          </a:xfrm>
          <a:prstGeom prst="rect">
            <a:avLst/>
          </a:prstGeom>
        </p:spPr>
      </p:pic>
      <p:pic>
        <p:nvPicPr>
          <p:cNvPr id="57" name="Graphic 56">
            <a:extLst>
              <a:ext uri="{FF2B5EF4-FFF2-40B4-BE49-F238E27FC236}">
                <a16:creationId xmlns:a16="http://schemas.microsoft.com/office/drawing/2014/main" id="{FF3DCC26-3494-4481-5684-C35C880B16E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925249" y="1079295"/>
            <a:ext cx="3238669" cy="2477019"/>
          </a:xfrm>
          <a:prstGeom prst="rect">
            <a:avLst/>
          </a:prstGeom>
        </p:spPr>
      </p:pic>
      <p:pic>
        <p:nvPicPr>
          <p:cNvPr id="39" name="Graphic 38">
            <a:extLst>
              <a:ext uri="{FF2B5EF4-FFF2-40B4-BE49-F238E27FC236}">
                <a16:creationId xmlns:a16="http://schemas.microsoft.com/office/drawing/2014/main" id="{2338119C-5D1A-6819-7D8B-3D9766D8B2B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56297" y="4907704"/>
            <a:ext cx="4869537" cy="1792968"/>
          </a:xfrm>
          <a:prstGeom prst="rect">
            <a:avLst/>
          </a:prstGeom>
        </p:spPr>
      </p:pic>
      <p:pic>
        <p:nvPicPr>
          <p:cNvPr id="2" name="Graphic 1">
            <a:extLst>
              <a:ext uri="{FF2B5EF4-FFF2-40B4-BE49-F238E27FC236}">
                <a16:creationId xmlns:a16="http://schemas.microsoft.com/office/drawing/2014/main" id="{C9CF7374-7382-AD2F-D94E-90111417815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05151" y="1710033"/>
            <a:ext cx="7023655" cy="1764827"/>
          </a:xfrm>
          <a:prstGeom prst="rect">
            <a:avLst/>
          </a:prstGeom>
        </p:spPr>
      </p:pic>
      <p:pic>
        <p:nvPicPr>
          <p:cNvPr id="24" name="Graphic 23">
            <a:extLst>
              <a:ext uri="{FF2B5EF4-FFF2-40B4-BE49-F238E27FC236}">
                <a16:creationId xmlns:a16="http://schemas.microsoft.com/office/drawing/2014/main" id="{C78F4A27-55CC-DDFD-BA7A-A010453722E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1927231" y="1063849"/>
            <a:ext cx="3718122" cy="2507911"/>
          </a:xfrm>
          <a:prstGeom prst="rect">
            <a:avLst/>
          </a:prstGeom>
        </p:spPr>
      </p:pic>
      <p:pic>
        <p:nvPicPr>
          <p:cNvPr id="38" name="Graphic 37">
            <a:extLst>
              <a:ext uri="{FF2B5EF4-FFF2-40B4-BE49-F238E27FC236}">
                <a16:creationId xmlns:a16="http://schemas.microsoft.com/office/drawing/2014/main" id="{FE0017A1-8B16-D9DE-3CE3-57270DFED19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3861321" y="4365594"/>
            <a:ext cx="4487636" cy="2036058"/>
          </a:xfrm>
          <a:prstGeom prst="rect">
            <a:avLst/>
          </a:prstGeom>
        </p:spPr>
      </p:pic>
      <p:pic>
        <p:nvPicPr>
          <p:cNvPr id="46" name="Graphic 45">
            <a:extLst>
              <a:ext uri="{FF2B5EF4-FFF2-40B4-BE49-F238E27FC236}">
                <a16:creationId xmlns:a16="http://schemas.microsoft.com/office/drawing/2014/main" id="{0794FD4D-FC54-97DD-E5C7-5CB636951AE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050064" y="5047609"/>
            <a:ext cx="5760720" cy="1344168"/>
          </a:xfrm>
          <a:prstGeom prst="rect">
            <a:avLst/>
          </a:prstGeom>
        </p:spPr>
      </p:pic>
      <p:pic>
        <p:nvPicPr>
          <p:cNvPr id="50" name="Graphic 49">
            <a:extLst>
              <a:ext uri="{FF2B5EF4-FFF2-40B4-BE49-F238E27FC236}">
                <a16:creationId xmlns:a16="http://schemas.microsoft.com/office/drawing/2014/main" id="{7736F14B-7833-A2C4-574B-7255800700B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6542496" y="1313573"/>
            <a:ext cx="4006156" cy="2008462"/>
          </a:xfrm>
          <a:prstGeom prst="rect">
            <a:avLst/>
          </a:prstGeom>
        </p:spPr>
      </p:pic>
      <p:pic>
        <p:nvPicPr>
          <p:cNvPr id="77" name="Picture 76" descr="A blue and white logo&#10;&#10;AI-generated content may be incorrect.">
            <a:extLst>
              <a:ext uri="{FF2B5EF4-FFF2-40B4-BE49-F238E27FC236}">
                <a16:creationId xmlns:a16="http://schemas.microsoft.com/office/drawing/2014/main" id="{CC173F2D-9B9A-5B4D-E3C5-7A89F76EE7C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9031159" y="4005084"/>
            <a:ext cx="6468989" cy="2604398"/>
          </a:xfrm>
          <a:prstGeom prst="rect">
            <a:avLst/>
          </a:prstGeom>
        </p:spPr>
      </p:pic>
      <p:pic>
        <p:nvPicPr>
          <p:cNvPr id="81" name="Graphic 80">
            <a:extLst>
              <a:ext uri="{FF2B5EF4-FFF2-40B4-BE49-F238E27FC236}">
                <a16:creationId xmlns:a16="http://schemas.microsoft.com/office/drawing/2014/main" id="{B4BCA168-8B14-73DF-8A8F-D3965C700E65}"/>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6170466" y="4930016"/>
            <a:ext cx="10185304" cy="1968175"/>
          </a:xfrm>
          <a:prstGeom prst="rect">
            <a:avLst/>
          </a:prstGeom>
        </p:spPr>
      </p:pic>
      <p:pic>
        <p:nvPicPr>
          <p:cNvPr id="4" name="Graphic 3">
            <a:extLst>
              <a:ext uri="{FF2B5EF4-FFF2-40B4-BE49-F238E27FC236}">
                <a16:creationId xmlns:a16="http://schemas.microsoft.com/office/drawing/2014/main" id="{085EF712-EDFD-B9F4-AA4B-187DF23E66F5}"/>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3858725" y="2007691"/>
            <a:ext cx="6687946" cy="1108697"/>
          </a:xfrm>
          <a:prstGeom prst="rect">
            <a:avLst/>
          </a:prstGeom>
        </p:spPr>
      </p:pic>
      <p:pic>
        <p:nvPicPr>
          <p:cNvPr id="30" name="Graphic 29">
            <a:extLst>
              <a:ext uri="{FF2B5EF4-FFF2-40B4-BE49-F238E27FC236}">
                <a16:creationId xmlns:a16="http://schemas.microsoft.com/office/drawing/2014/main" id="{41059F2F-DC8A-DD5F-E984-6B6EC583D1E0}"/>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4542712" y="10448088"/>
            <a:ext cx="3038199" cy="3038199"/>
          </a:xfrm>
          <a:prstGeom prst="rect">
            <a:avLst/>
          </a:prstGeom>
        </p:spPr>
      </p:pic>
      <p:pic>
        <p:nvPicPr>
          <p:cNvPr id="136" name="Picture 135">
            <a:extLst>
              <a:ext uri="{FF2B5EF4-FFF2-40B4-BE49-F238E27FC236}">
                <a16:creationId xmlns:a16="http://schemas.microsoft.com/office/drawing/2014/main" id="{3DF65964-73D5-5FE6-3479-EE2C65E124A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6933400" y="10660618"/>
            <a:ext cx="3007758" cy="2947602"/>
          </a:xfrm>
          <a:prstGeom prst="rect">
            <a:avLst/>
          </a:prstGeom>
        </p:spPr>
      </p:pic>
      <p:pic>
        <p:nvPicPr>
          <p:cNvPr id="59" name="Picture 58" descr="A blue and gold logo with white text and ships&#10;&#10;AI-generated content may be incorrect.">
            <a:extLst>
              <a:ext uri="{FF2B5EF4-FFF2-40B4-BE49-F238E27FC236}">
                <a16:creationId xmlns:a16="http://schemas.microsoft.com/office/drawing/2014/main" id="{791C26B1-FBFC-72AA-433A-01764747EEA6}"/>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643169" y="10446980"/>
            <a:ext cx="3238669" cy="2970059"/>
          </a:xfrm>
          <a:prstGeom prst="rect">
            <a:avLst/>
          </a:prstGeom>
        </p:spPr>
      </p:pic>
      <p:pic>
        <p:nvPicPr>
          <p:cNvPr id="61" name="Picture 60" descr="A logo of a military command&#10;&#10;AI-generated content may be incorrect.">
            <a:extLst>
              <a:ext uri="{FF2B5EF4-FFF2-40B4-BE49-F238E27FC236}">
                <a16:creationId xmlns:a16="http://schemas.microsoft.com/office/drawing/2014/main" id="{D257E2FC-2F7C-5089-C150-98585CAD1F30}"/>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2944096" y="10517565"/>
            <a:ext cx="2927046" cy="2884128"/>
          </a:xfrm>
          <a:prstGeom prst="rect">
            <a:avLst/>
          </a:prstGeom>
        </p:spPr>
      </p:pic>
      <p:pic>
        <p:nvPicPr>
          <p:cNvPr id="58" name="Picture 57" descr="A blue and gold logo&#10;&#10;AI-generated content may be incorrect.">
            <a:extLst>
              <a:ext uri="{FF2B5EF4-FFF2-40B4-BE49-F238E27FC236}">
                <a16:creationId xmlns:a16="http://schemas.microsoft.com/office/drawing/2014/main" id="{CCBF5DDB-98AC-9B09-C008-C2600E30B802}"/>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1003416" y="10446980"/>
            <a:ext cx="3038199" cy="3018807"/>
          </a:xfrm>
          <a:prstGeom prst="rect">
            <a:avLst/>
          </a:prstGeom>
        </p:spPr>
      </p:pic>
      <p:pic>
        <p:nvPicPr>
          <p:cNvPr id="94" name="Picture 93" descr="A logo with text and fire flames&#10;&#10;AI-generated content may be incorrect.">
            <a:extLst>
              <a:ext uri="{FF2B5EF4-FFF2-40B4-BE49-F238E27FC236}">
                <a16:creationId xmlns:a16="http://schemas.microsoft.com/office/drawing/2014/main" id="{B4550CFA-1BE1-4C6D-2CEB-0839702B72BE}"/>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5103873" y="10533983"/>
            <a:ext cx="2857500" cy="2844800"/>
          </a:xfrm>
          <a:prstGeom prst="rect">
            <a:avLst/>
          </a:prstGeom>
        </p:spPr>
      </p:pic>
      <p:pic>
        <p:nvPicPr>
          <p:cNvPr id="5" name="Graphic 4">
            <a:extLst>
              <a:ext uri="{FF2B5EF4-FFF2-40B4-BE49-F238E27FC236}">
                <a16:creationId xmlns:a16="http://schemas.microsoft.com/office/drawing/2014/main" id="{A2C7CB4B-3C42-C54D-0509-10704D2BCF75}"/>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647182" y="10542993"/>
            <a:ext cx="2833272" cy="2833272"/>
          </a:xfrm>
          <a:prstGeom prst="rect">
            <a:avLst/>
          </a:prstGeom>
        </p:spPr>
      </p:pic>
      <p:pic>
        <p:nvPicPr>
          <p:cNvPr id="22" name="Graphic 21">
            <a:extLst>
              <a:ext uri="{FF2B5EF4-FFF2-40B4-BE49-F238E27FC236}">
                <a16:creationId xmlns:a16="http://schemas.microsoft.com/office/drawing/2014/main" id="{91ED5418-F2E6-7904-63EF-310AA2F373A0}"/>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32988745" y="10542993"/>
            <a:ext cx="2362604" cy="2812624"/>
          </a:xfrm>
          <a:prstGeom prst="rect">
            <a:avLst/>
          </a:prstGeom>
        </p:spPr>
      </p:pic>
      <p:pic>
        <p:nvPicPr>
          <p:cNvPr id="117" name="Picture 116">
            <a:extLst>
              <a:ext uri="{FF2B5EF4-FFF2-40B4-BE49-F238E27FC236}">
                <a16:creationId xmlns:a16="http://schemas.microsoft.com/office/drawing/2014/main" id="{9441DD8A-4D00-5493-9862-4AE4AA4EFF3D}"/>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2450429" y="19438663"/>
            <a:ext cx="3012237" cy="3017985"/>
          </a:xfrm>
          <a:prstGeom prst="rect">
            <a:avLst/>
          </a:prstGeom>
        </p:spPr>
      </p:pic>
      <p:pic>
        <p:nvPicPr>
          <p:cNvPr id="134" name="Picture 133">
            <a:extLst>
              <a:ext uri="{FF2B5EF4-FFF2-40B4-BE49-F238E27FC236}">
                <a16:creationId xmlns:a16="http://schemas.microsoft.com/office/drawing/2014/main" id="{6B727B74-6263-82DC-9522-04028890638F}"/>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8606713" y="19574326"/>
            <a:ext cx="2742011" cy="2746659"/>
          </a:xfrm>
          <a:prstGeom prst="rect">
            <a:avLst/>
          </a:prstGeom>
        </p:spPr>
      </p:pic>
      <p:pic>
        <p:nvPicPr>
          <p:cNvPr id="21" name="Graphic 20">
            <a:extLst>
              <a:ext uri="{FF2B5EF4-FFF2-40B4-BE49-F238E27FC236}">
                <a16:creationId xmlns:a16="http://schemas.microsoft.com/office/drawing/2014/main" id="{B05E52E3-0BBD-172E-4409-F9452BAC1B48}"/>
              </a:ext>
            </a:extLst>
          </p:cNvPr>
          <p:cNvPicPr>
            <a:picLocks noChangeAspect="1"/>
          </p:cNvPicPr>
          <p:nvPr/>
        </p:nvPicPr>
        <p:blipFill>
          <a:blip>
            <a:extLst>
              <a:ext uri="{96DAC541-7B7A-43D3-8B79-37D633B846F1}">
                <asvg:svgBlip xmlns:asvg="http://schemas.microsoft.com/office/drawing/2016/SVG/main" r:embed="rId24"/>
              </a:ext>
            </a:extLst>
          </a:blip>
          <a:stretch>
            <a:fillRect/>
          </a:stretch>
        </p:blipFill>
        <p:spPr>
          <a:xfrm>
            <a:off x="588954" y="19546599"/>
            <a:ext cx="2802112" cy="2802112"/>
          </a:xfrm>
          <a:prstGeom prst="rect">
            <a:avLst/>
          </a:prstGeom>
        </p:spPr>
      </p:pic>
      <p:pic>
        <p:nvPicPr>
          <p:cNvPr id="27" name="Graphic 26">
            <a:extLst>
              <a:ext uri="{FF2B5EF4-FFF2-40B4-BE49-F238E27FC236}">
                <a16:creationId xmlns:a16="http://schemas.microsoft.com/office/drawing/2014/main" id="{13C19DAA-1315-BA5D-F21E-AC2DD3EF3435}"/>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4492771" y="19441537"/>
            <a:ext cx="3012237" cy="3012237"/>
          </a:xfrm>
          <a:prstGeom prst="rect">
            <a:avLst/>
          </a:prstGeom>
        </p:spPr>
      </p:pic>
      <p:pic>
        <p:nvPicPr>
          <p:cNvPr id="36" name="Graphic 35">
            <a:extLst>
              <a:ext uri="{FF2B5EF4-FFF2-40B4-BE49-F238E27FC236}">
                <a16:creationId xmlns:a16="http://schemas.microsoft.com/office/drawing/2014/main" id="{F9348F85-3846-1F55-DC32-14E4CB80AFED}"/>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16564371" y="19507931"/>
            <a:ext cx="3264803" cy="2879449"/>
          </a:xfrm>
          <a:prstGeom prst="rect">
            <a:avLst/>
          </a:prstGeom>
        </p:spPr>
      </p:pic>
      <p:pic>
        <p:nvPicPr>
          <p:cNvPr id="44" name="Graphic 43">
            <a:extLst>
              <a:ext uri="{FF2B5EF4-FFF2-40B4-BE49-F238E27FC236}">
                <a16:creationId xmlns:a16="http://schemas.microsoft.com/office/drawing/2014/main" id="{DF0D84A7-5234-B0D4-DAB5-561A7201F989}"/>
              </a:ext>
            </a:extLst>
          </p:cNvPr>
          <p:cNvPicPr>
            <a:picLocks noChangeAspect="1"/>
          </p:cNvPicPr>
          <p:nvPr/>
        </p:nvPicPr>
        <p:blipFill>
          <a:blip>
            <a:extLst>
              <a:ext uri="{96DAC541-7B7A-43D3-8B79-37D633B846F1}">
                <asvg:svgBlip xmlns:asvg="http://schemas.microsoft.com/office/drawing/2016/SVG/main" r:embed="rId27"/>
              </a:ext>
            </a:extLst>
          </a:blip>
          <a:stretch>
            <a:fillRect/>
          </a:stretch>
        </p:blipFill>
        <p:spPr>
          <a:xfrm>
            <a:off x="24657981" y="19553535"/>
            <a:ext cx="2788241" cy="2788241"/>
          </a:xfrm>
          <a:prstGeom prst="rect">
            <a:avLst/>
          </a:prstGeom>
        </p:spPr>
      </p:pic>
      <p:pic>
        <p:nvPicPr>
          <p:cNvPr id="48" name="Graphic 47">
            <a:extLst>
              <a:ext uri="{FF2B5EF4-FFF2-40B4-BE49-F238E27FC236}">
                <a16:creationId xmlns:a16="http://schemas.microsoft.com/office/drawing/2014/main" id="{F16036D8-5ABB-7F4A-7D3B-6C5B998FC87B}"/>
              </a:ext>
            </a:extLst>
          </p:cNvPr>
          <p:cNvPicPr>
            <a:picLocks noChangeAspect="1"/>
          </p:cNvPicPr>
          <p:nvPr/>
        </p:nvPicPr>
        <p:blipFill>
          <a:blip>
            <a:extLst>
              <a:ext uri="{96DAC541-7B7A-43D3-8B79-37D633B846F1}">
                <asvg:svgBlip xmlns:asvg="http://schemas.microsoft.com/office/drawing/2016/SVG/main" r:embed="rId28"/>
              </a:ext>
            </a:extLst>
          </a:blip>
          <a:srcRect l="20298" t="14518" r="17704" b="10879"/>
          <a:stretch/>
        </p:blipFill>
        <p:spPr>
          <a:xfrm>
            <a:off x="20930879" y="19368070"/>
            <a:ext cx="2625397" cy="3159171"/>
          </a:xfrm>
          <a:prstGeom prst="rect">
            <a:avLst/>
          </a:prstGeom>
        </p:spPr>
      </p:pic>
      <p:pic>
        <p:nvPicPr>
          <p:cNvPr id="98" name="Graphic 97">
            <a:extLst>
              <a:ext uri="{FF2B5EF4-FFF2-40B4-BE49-F238E27FC236}">
                <a16:creationId xmlns:a16="http://schemas.microsoft.com/office/drawing/2014/main" id="{D085FCC9-61ED-86A2-8D87-A5DA6317FB12}"/>
              </a:ext>
            </a:extLst>
          </p:cNvPr>
          <p:cNvPicPr>
            <a:picLocks noChangeAspect="1"/>
          </p:cNvPicPr>
          <p:nvPr/>
        </p:nvPicPr>
        <p:blipFill>
          <a:blip>
            <a:extLst>
              <a:ext uri="{96DAC541-7B7A-43D3-8B79-37D633B846F1}">
                <asvg:svgBlip xmlns:asvg="http://schemas.microsoft.com/office/drawing/2016/SVG/main" r:embed="rId29"/>
              </a:ext>
            </a:extLst>
          </a:blip>
          <a:stretch>
            <a:fillRect/>
          </a:stretch>
        </p:blipFill>
        <p:spPr>
          <a:xfrm>
            <a:off x="28547927" y="19413263"/>
            <a:ext cx="3162137" cy="3162137"/>
          </a:xfrm>
          <a:prstGeom prst="rect">
            <a:avLst/>
          </a:prstGeom>
        </p:spPr>
      </p:pic>
      <p:pic>
        <p:nvPicPr>
          <p:cNvPr id="25" name="Graphic 24">
            <a:extLst>
              <a:ext uri="{FF2B5EF4-FFF2-40B4-BE49-F238E27FC236}">
                <a16:creationId xmlns:a16="http://schemas.microsoft.com/office/drawing/2014/main" id="{96D542C8-0EB6-8FE4-CFEB-762C085222BB}"/>
              </a:ext>
            </a:extLst>
          </p:cNvPr>
          <p:cNvPicPr>
            <a:picLocks noChangeAspect="1"/>
          </p:cNvPicPr>
          <p:nvPr/>
        </p:nvPicPr>
        <p:blipFill>
          <a:blip>
            <a:extLst>
              <a:ext uri="{96DAC541-7B7A-43D3-8B79-37D633B846F1}">
                <asvg:svgBlip xmlns:asvg="http://schemas.microsoft.com/office/drawing/2016/SVG/main" r:embed="rId30"/>
              </a:ext>
            </a:extLst>
          </a:blip>
          <a:stretch>
            <a:fillRect/>
          </a:stretch>
        </p:blipFill>
        <p:spPr>
          <a:xfrm>
            <a:off x="32811765" y="19605670"/>
            <a:ext cx="2857500" cy="2857500"/>
          </a:xfrm>
          <a:prstGeom prst="rect">
            <a:avLst/>
          </a:prstGeom>
        </p:spPr>
      </p:pic>
      <p:pic>
        <p:nvPicPr>
          <p:cNvPr id="29" name="Graphic 28">
            <a:extLst>
              <a:ext uri="{FF2B5EF4-FFF2-40B4-BE49-F238E27FC236}">
                <a16:creationId xmlns:a16="http://schemas.microsoft.com/office/drawing/2014/main" id="{D4771C97-CDAA-E464-3758-D6D66D53D841}"/>
              </a:ext>
            </a:extLst>
          </p:cNvPr>
          <p:cNvPicPr>
            <a:picLocks noChangeAspect="1"/>
          </p:cNvPicPr>
          <p:nvPr/>
        </p:nvPicPr>
        <p:blipFill>
          <a:blip>
            <a:extLst>
              <a:ext uri="{96DAC541-7B7A-43D3-8B79-37D633B846F1}">
                <asvg:svgBlip xmlns:asvg="http://schemas.microsoft.com/office/drawing/2016/SVG/main" r:embed="rId31"/>
              </a:ext>
            </a:extLst>
          </a:blip>
          <a:stretch>
            <a:fillRect/>
          </a:stretch>
        </p:blipFill>
        <p:spPr>
          <a:xfrm>
            <a:off x="632079" y="7463414"/>
            <a:ext cx="6336370" cy="2120924"/>
          </a:xfrm>
          <a:prstGeom prst="rect">
            <a:avLst/>
          </a:prstGeom>
        </p:spPr>
      </p:pic>
      <p:pic>
        <p:nvPicPr>
          <p:cNvPr id="31" name="Graphic 30">
            <a:extLst>
              <a:ext uri="{FF2B5EF4-FFF2-40B4-BE49-F238E27FC236}">
                <a16:creationId xmlns:a16="http://schemas.microsoft.com/office/drawing/2014/main" id="{3FD3817A-ED31-CB25-2FE4-A449F26E49F7}"/>
              </a:ext>
            </a:extLst>
          </p:cNvPr>
          <p:cNvPicPr>
            <a:picLocks noChangeAspect="1"/>
          </p:cNvPicPr>
          <p:nvPr/>
        </p:nvPicPr>
        <p:blipFill>
          <a:blip>
            <a:extLst>
              <a:ext uri="{96DAC541-7B7A-43D3-8B79-37D633B846F1}">
                <asvg:svgBlip xmlns:asvg="http://schemas.microsoft.com/office/drawing/2016/SVG/main" r:embed="rId32"/>
              </a:ext>
            </a:extLst>
          </a:blip>
          <a:stretch>
            <a:fillRect/>
          </a:stretch>
        </p:blipFill>
        <p:spPr>
          <a:xfrm>
            <a:off x="7376773" y="7464524"/>
            <a:ext cx="14699559" cy="2449927"/>
          </a:xfrm>
          <a:prstGeom prst="rect">
            <a:avLst/>
          </a:prstGeom>
        </p:spPr>
      </p:pic>
      <p:pic>
        <p:nvPicPr>
          <p:cNvPr id="35" name="Graphic 34">
            <a:extLst>
              <a:ext uri="{FF2B5EF4-FFF2-40B4-BE49-F238E27FC236}">
                <a16:creationId xmlns:a16="http://schemas.microsoft.com/office/drawing/2014/main" id="{0768C758-F78C-7D0B-C35D-9A959F0AF271}"/>
              </a:ext>
            </a:extLst>
          </p:cNvPr>
          <p:cNvPicPr>
            <a:picLocks noChangeAspect="1"/>
          </p:cNvPicPr>
          <p:nvPr/>
        </p:nvPicPr>
        <p:blipFill>
          <a:blip>
            <a:extLst>
              <a:ext uri="{96DAC541-7B7A-43D3-8B79-37D633B846F1}">
                <asvg:svgBlip xmlns:asvg="http://schemas.microsoft.com/office/drawing/2016/SVG/main" r:embed="rId33"/>
              </a:ext>
            </a:extLst>
          </a:blip>
          <a:srcRect t="36647" b="41628"/>
          <a:stretch>
            <a:fillRect/>
          </a:stretch>
        </p:blipFill>
        <p:spPr>
          <a:xfrm>
            <a:off x="22484656" y="7726818"/>
            <a:ext cx="7844685" cy="1704247"/>
          </a:xfrm>
          <a:prstGeom prst="rect">
            <a:avLst/>
          </a:prstGeom>
        </p:spPr>
      </p:pic>
      <p:pic>
        <p:nvPicPr>
          <p:cNvPr id="15" name="Graphic 14">
            <a:extLst>
              <a:ext uri="{FF2B5EF4-FFF2-40B4-BE49-F238E27FC236}">
                <a16:creationId xmlns:a16="http://schemas.microsoft.com/office/drawing/2014/main" id="{294DC24D-3C7E-FC03-140D-27ED8624FEF1}"/>
              </a:ext>
            </a:extLst>
          </p:cNvPr>
          <p:cNvPicPr>
            <a:picLocks noChangeAspect="1"/>
          </p:cNvPicPr>
          <p:nvPr/>
        </p:nvPicPr>
        <p:blipFill>
          <a:blip>
            <a:extLst>
              <a:ext uri="{96DAC541-7B7A-43D3-8B79-37D633B846F1}">
                <asvg:svgBlip xmlns:asvg="http://schemas.microsoft.com/office/drawing/2016/SVG/main" r:embed="rId34"/>
              </a:ext>
            </a:extLst>
          </a:blip>
          <a:stretch>
            <a:fillRect/>
          </a:stretch>
        </p:blipFill>
        <p:spPr>
          <a:xfrm>
            <a:off x="16773574" y="15013509"/>
            <a:ext cx="2775928" cy="2775928"/>
          </a:xfrm>
          <a:prstGeom prst="rect">
            <a:avLst/>
          </a:prstGeom>
        </p:spPr>
      </p:pic>
      <p:pic>
        <p:nvPicPr>
          <p:cNvPr id="118" name="Graphic 117">
            <a:extLst>
              <a:ext uri="{FF2B5EF4-FFF2-40B4-BE49-F238E27FC236}">
                <a16:creationId xmlns:a16="http://schemas.microsoft.com/office/drawing/2014/main" id="{403DDB8F-C118-7FBF-F1CF-24997C28862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32782083" y="15071723"/>
            <a:ext cx="2775928" cy="2775928"/>
          </a:xfrm>
          <a:prstGeom prst="rect">
            <a:avLst/>
          </a:prstGeom>
        </p:spPr>
      </p:pic>
      <p:pic>
        <p:nvPicPr>
          <p:cNvPr id="128" name="Picture 127">
            <a:extLst>
              <a:ext uri="{FF2B5EF4-FFF2-40B4-BE49-F238E27FC236}">
                <a16:creationId xmlns:a16="http://schemas.microsoft.com/office/drawing/2014/main" id="{4893E0D9-0C12-223F-BC4F-36126B8FF667}"/>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4828224" y="15012175"/>
            <a:ext cx="3041267" cy="2571359"/>
          </a:xfrm>
          <a:prstGeom prst="rect">
            <a:avLst/>
          </a:prstGeom>
        </p:spPr>
      </p:pic>
      <p:grpSp>
        <p:nvGrpSpPr>
          <p:cNvPr id="45" name="Group 44">
            <a:extLst>
              <a:ext uri="{FF2B5EF4-FFF2-40B4-BE49-F238E27FC236}">
                <a16:creationId xmlns:a16="http://schemas.microsoft.com/office/drawing/2014/main" id="{78E1E865-BC35-787D-2442-68DEC57A88B8}"/>
              </a:ext>
            </a:extLst>
          </p:cNvPr>
          <p:cNvGrpSpPr/>
          <p:nvPr/>
        </p:nvGrpSpPr>
        <p:grpSpPr>
          <a:xfrm>
            <a:off x="8987121" y="14703588"/>
            <a:ext cx="2794022" cy="3679230"/>
            <a:chOff x="10678226" y="23250506"/>
            <a:chExt cx="2794022" cy="3679230"/>
          </a:xfrm>
        </p:grpSpPr>
        <p:pic>
          <p:nvPicPr>
            <p:cNvPr id="40" name="Picture 39" descr="A black background with a black square&#10;&#10;AI-generated content may be incorrect.">
              <a:extLst>
                <a:ext uri="{FF2B5EF4-FFF2-40B4-BE49-F238E27FC236}">
                  <a16:creationId xmlns:a16="http://schemas.microsoft.com/office/drawing/2014/main" id="{B4E50B19-951E-BCED-B115-6C33B6315ACE}"/>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10678226" y="25746158"/>
              <a:ext cx="2794022" cy="1183578"/>
            </a:xfrm>
            <a:prstGeom prst="rect">
              <a:avLst/>
            </a:prstGeom>
          </p:spPr>
        </p:pic>
        <p:pic>
          <p:nvPicPr>
            <p:cNvPr id="42" name="Picture 41">
              <a:extLst>
                <a:ext uri="{FF2B5EF4-FFF2-40B4-BE49-F238E27FC236}">
                  <a16:creationId xmlns:a16="http://schemas.microsoft.com/office/drawing/2014/main" id="{42913EC5-3022-6A89-F3EE-AE137D8DB383}"/>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10678226" y="23250506"/>
              <a:ext cx="2794022" cy="2362316"/>
            </a:xfrm>
            <a:prstGeom prst="rect">
              <a:avLst/>
            </a:prstGeom>
          </p:spPr>
        </p:pic>
      </p:grpSp>
      <p:pic>
        <p:nvPicPr>
          <p:cNvPr id="53" name="Picture 52" descr="A logo of a marine corps command&#10;&#10;AI-generated content may be incorrect.">
            <a:extLst>
              <a:ext uri="{FF2B5EF4-FFF2-40B4-BE49-F238E27FC236}">
                <a16:creationId xmlns:a16="http://schemas.microsoft.com/office/drawing/2014/main" id="{ED24D04E-D75D-00DB-25E3-79BD36323823}"/>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28888527" y="15155239"/>
            <a:ext cx="2775928" cy="2775928"/>
          </a:xfrm>
          <a:prstGeom prst="rect">
            <a:avLst/>
          </a:prstGeom>
        </p:spPr>
      </p:pic>
      <p:pic>
        <p:nvPicPr>
          <p:cNvPr id="66" name="Graphic 65">
            <a:extLst>
              <a:ext uri="{FF2B5EF4-FFF2-40B4-BE49-F238E27FC236}">
                <a16:creationId xmlns:a16="http://schemas.microsoft.com/office/drawing/2014/main" id="{6CA1B5E2-E41A-3570-63EA-0990AD4F825E}"/>
              </a:ext>
            </a:extLst>
          </p:cNvPr>
          <p:cNvPicPr>
            <a:picLocks noChangeAspect="1"/>
          </p:cNvPicPr>
          <p:nvPr/>
        </p:nvPicPr>
        <p:blipFill>
          <a:blip>
            <a:extLst>
              <a:ext uri="{96DAC541-7B7A-43D3-8B79-37D633B846F1}">
                <asvg:svgBlip xmlns:asvg="http://schemas.microsoft.com/office/drawing/2016/SVG/main" r:embed="rId39"/>
              </a:ext>
            </a:extLst>
          </a:blip>
          <a:stretch>
            <a:fillRect/>
          </a:stretch>
        </p:blipFill>
        <p:spPr>
          <a:xfrm>
            <a:off x="12898773" y="14950695"/>
            <a:ext cx="2757171" cy="3017985"/>
          </a:xfrm>
          <a:prstGeom prst="rect">
            <a:avLst/>
          </a:prstGeom>
        </p:spPr>
      </p:pic>
      <p:pic>
        <p:nvPicPr>
          <p:cNvPr id="68" name="Picture 67" descr="A dog in a uniform&#10;&#10;AI-generated content may be incorrect.">
            <a:extLst>
              <a:ext uri="{FF2B5EF4-FFF2-40B4-BE49-F238E27FC236}">
                <a16:creationId xmlns:a16="http://schemas.microsoft.com/office/drawing/2014/main" id="{FFD9DF96-8BDE-46EA-5295-F3B8BC7DE8E8}"/>
              </a:ext>
            </a:extLst>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24443497" y="15120424"/>
            <a:ext cx="3327400" cy="2603500"/>
          </a:xfrm>
          <a:prstGeom prst="rect">
            <a:avLst/>
          </a:prstGeom>
        </p:spPr>
      </p:pic>
      <p:pic>
        <p:nvPicPr>
          <p:cNvPr id="86" name="Picture 85" descr="A logo of an eagle holding a globe with gold text&#10;&#10;AI-generated content may be incorrect.">
            <a:extLst>
              <a:ext uri="{FF2B5EF4-FFF2-40B4-BE49-F238E27FC236}">
                <a16:creationId xmlns:a16="http://schemas.microsoft.com/office/drawing/2014/main" id="{CF174A95-217D-13D2-1BE3-71271E714F08}"/>
              </a:ext>
            </a:extLst>
          </p:cNvPr>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20667132" y="14871125"/>
            <a:ext cx="2658735" cy="3097555"/>
          </a:xfrm>
          <a:prstGeom prst="rect">
            <a:avLst/>
          </a:prstGeom>
        </p:spPr>
      </p:pic>
      <p:pic>
        <p:nvPicPr>
          <p:cNvPr id="37" name="Picture 36" descr="A logo of a naval meteorology command&#10;&#10;AI-generated content may be incorrect.">
            <a:extLst>
              <a:ext uri="{FF2B5EF4-FFF2-40B4-BE49-F238E27FC236}">
                <a16:creationId xmlns:a16="http://schemas.microsoft.com/office/drawing/2014/main" id="{B573F55C-0642-1954-64D8-5D1FB8B9BACE}"/>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417043" y="14593472"/>
            <a:ext cx="3293551" cy="3293551"/>
          </a:xfrm>
          <a:prstGeom prst="rect">
            <a:avLst/>
          </a:prstGeom>
        </p:spPr>
      </p:pic>
      <p:pic>
        <p:nvPicPr>
          <p:cNvPr id="126" name="Picture 125">
            <a:extLst>
              <a:ext uri="{FF2B5EF4-FFF2-40B4-BE49-F238E27FC236}">
                <a16:creationId xmlns:a16="http://schemas.microsoft.com/office/drawing/2014/main" id="{5075F6B0-A529-67E0-D430-C719248510AF}"/>
              </a:ext>
            </a:extLst>
          </p:cNvPr>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24955009" y="23599821"/>
            <a:ext cx="2939650" cy="2939649"/>
          </a:xfrm>
          <a:prstGeom prst="rect">
            <a:avLst/>
          </a:prstGeom>
        </p:spPr>
      </p:pic>
      <p:pic>
        <p:nvPicPr>
          <p:cNvPr id="28" name="Picture 27" descr="A logo with a red bird on a blue circle&#10;&#10;AI-generated content may be incorrect.">
            <a:extLst>
              <a:ext uri="{FF2B5EF4-FFF2-40B4-BE49-F238E27FC236}">
                <a16:creationId xmlns:a16="http://schemas.microsoft.com/office/drawing/2014/main" id="{E1FD15DE-DAB8-B9BD-BC2C-77E8C034654B}"/>
              </a:ext>
            </a:extLst>
          </p:cNvPr>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20883581" y="23560653"/>
            <a:ext cx="3034940" cy="3017985"/>
          </a:xfrm>
          <a:prstGeom prst="rect">
            <a:avLst/>
          </a:prstGeom>
        </p:spPr>
      </p:pic>
      <p:pic>
        <p:nvPicPr>
          <p:cNvPr id="70" name="Graphic 69">
            <a:extLst>
              <a:ext uri="{FF2B5EF4-FFF2-40B4-BE49-F238E27FC236}">
                <a16:creationId xmlns:a16="http://schemas.microsoft.com/office/drawing/2014/main" id="{74825628-6D38-2197-DCA1-2E17DFC9551F}"/>
              </a:ext>
            </a:extLst>
          </p:cNvPr>
          <p:cNvPicPr>
            <a:picLocks noChangeAspect="1"/>
          </p:cNvPicPr>
          <p:nvPr/>
        </p:nvPicPr>
        <p:blipFill>
          <a:blip>
            <a:extLst>
              <a:ext uri="{96DAC541-7B7A-43D3-8B79-37D633B846F1}">
                <asvg:svgBlip xmlns:asvg="http://schemas.microsoft.com/office/drawing/2016/SVG/main" r:embed="rId45"/>
              </a:ext>
            </a:extLst>
          </a:blip>
          <a:stretch>
            <a:fillRect/>
          </a:stretch>
        </p:blipFill>
        <p:spPr>
          <a:xfrm>
            <a:off x="28931147" y="23664891"/>
            <a:ext cx="2809508" cy="2809508"/>
          </a:xfrm>
          <a:prstGeom prst="rect">
            <a:avLst/>
          </a:prstGeom>
        </p:spPr>
      </p:pic>
      <p:pic>
        <p:nvPicPr>
          <p:cNvPr id="34" name="Picture 33" descr="A blue and red triangle with yellow lines&#10;&#10;AI-generated content may be incorrect.">
            <a:extLst>
              <a:ext uri="{FF2B5EF4-FFF2-40B4-BE49-F238E27FC236}">
                <a16:creationId xmlns:a16="http://schemas.microsoft.com/office/drawing/2014/main" id="{2A40461D-A031-3BC0-CBA3-93996CCEF422}"/>
              </a:ext>
            </a:extLst>
          </p:cNvPr>
          <p:cNvPicPr>
            <a:picLocks noChangeAspect="1"/>
          </p:cNvPicPr>
          <p:nvPr/>
        </p:nvPicPr>
        <p:blipFill>
          <a:blip r:embed="rId46">
            <a:extLst>
              <a:ext uri="{28A0092B-C50C-407E-A947-70E740481C1C}">
                <a14:useLocalDpi xmlns:a14="http://schemas.microsoft.com/office/drawing/2010/main" val="0"/>
              </a:ext>
            </a:extLst>
          </a:blip>
          <a:stretch>
            <a:fillRect/>
          </a:stretch>
        </p:blipFill>
        <p:spPr>
          <a:xfrm>
            <a:off x="16519693" y="23664891"/>
            <a:ext cx="3327400" cy="2698440"/>
          </a:xfrm>
          <a:prstGeom prst="rect">
            <a:avLst/>
          </a:prstGeom>
        </p:spPr>
      </p:pic>
      <p:pic>
        <p:nvPicPr>
          <p:cNvPr id="52" name="Picture 51" descr="A blue triangle with a gold and blue logo&#10;&#10;AI-generated content may be incorrect.">
            <a:extLst>
              <a:ext uri="{FF2B5EF4-FFF2-40B4-BE49-F238E27FC236}">
                <a16:creationId xmlns:a16="http://schemas.microsoft.com/office/drawing/2014/main" id="{5CCE450F-CFCC-EC7A-685B-1A7D3C109492}"/>
              </a:ext>
            </a:extLst>
          </p:cNvPr>
          <p:cNvPicPr>
            <a:picLocks noChangeAspect="1"/>
          </p:cNvPicPr>
          <p:nvPr/>
        </p:nvPicPr>
        <p:blipFill>
          <a:blip r:embed="rId47">
            <a:extLst>
              <a:ext uri="{28A0092B-C50C-407E-A947-70E740481C1C}">
                <a14:useLocalDpi xmlns:a14="http://schemas.microsoft.com/office/drawing/2010/main" val="0"/>
              </a:ext>
            </a:extLst>
          </a:blip>
          <a:stretch>
            <a:fillRect/>
          </a:stretch>
        </p:blipFill>
        <p:spPr>
          <a:xfrm>
            <a:off x="12308398" y="23664891"/>
            <a:ext cx="3174807" cy="2742341"/>
          </a:xfrm>
          <a:prstGeom prst="rect">
            <a:avLst/>
          </a:prstGeom>
        </p:spPr>
      </p:pic>
      <p:pic>
        <p:nvPicPr>
          <p:cNvPr id="63" name="Picture 62" descr="A red dragon with yellow and orange lines&#10;&#10;AI-generated content may be incorrect.">
            <a:extLst>
              <a:ext uri="{FF2B5EF4-FFF2-40B4-BE49-F238E27FC236}">
                <a16:creationId xmlns:a16="http://schemas.microsoft.com/office/drawing/2014/main" id="{BBB6D25E-D328-79C4-7E03-9D84A5461889}"/>
              </a:ext>
            </a:extLst>
          </p:cNvPr>
          <p:cNvPicPr>
            <a:picLocks noChangeAspect="1"/>
          </p:cNvPicPr>
          <p:nvPr/>
        </p:nvPicPr>
        <p:blipFill>
          <a:blip r:embed="rId48">
            <a:extLst>
              <a:ext uri="{28A0092B-C50C-407E-A947-70E740481C1C}">
                <a14:useLocalDpi xmlns:a14="http://schemas.microsoft.com/office/drawing/2010/main" val="0"/>
              </a:ext>
            </a:extLst>
          </a:blip>
          <a:stretch>
            <a:fillRect/>
          </a:stretch>
        </p:blipFill>
        <p:spPr>
          <a:xfrm>
            <a:off x="577226" y="24098221"/>
            <a:ext cx="3413320" cy="2309011"/>
          </a:xfrm>
          <a:prstGeom prst="rect">
            <a:avLst/>
          </a:prstGeom>
        </p:spPr>
      </p:pic>
      <p:pic>
        <p:nvPicPr>
          <p:cNvPr id="67" name="Graphic 66">
            <a:extLst>
              <a:ext uri="{FF2B5EF4-FFF2-40B4-BE49-F238E27FC236}">
                <a16:creationId xmlns:a16="http://schemas.microsoft.com/office/drawing/2014/main" id="{A2083B51-45DA-4BDA-1536-DEBB2AF8440B}"/>
              </a:ext>
            </a:extLst>
          </p:cNvPr>
          <p:cNvPicPr>
            <a:picLocks noChangeAspect="1"/>
          </p:cNvPicPr>
          <p:nvPr/>
        </p:nvPicPr>
        <p:blipFill>
          <a:blip>
            <a:extLst>
              <a:ext uri="{96DAC541-7B7A-43D3-8B79-37D633B846F1}">
                <asvg:svgBlip xmlns:asvg="http://schemas.microsoft.com/office/drawing/2016/SVG/main" r:embed="rId30"/>
              </a:ext>
            </a:extLst>
          </a:blip>
          <a:stretch>
            <a:fillRect/>
          </a:stretch>
        </p:blipFill>
        <p:spPr>
          <a:xfrm>
            <a:off x="4600609" y="23815622"/>
            <a:ext cx="2776164" cy="2776164"/>
          </a:xfrm>
          <a:prstGeom prst="rect">
            <a:avLst/>
          </a:prstGeom>
        </p:spPr>
      </p:pic>
      <p:grpSp>
        <p:nvGrpSpPr>
          <p:cNvPr id="74" name="Group 73">
            <a:extLst>
              <a:ext uri="{FF2B5EF4-FFF2-40B4-BE49-F238E27FC236}">
                <a16:creationId xmlns:a16="http://schemas.microsoft.com/office/drawing/2014/main" id="{74F289AE-CD1B-83B2-5507-017586444F4C}"/>
              </a:ext>
            </a:extLst>
          </p:cNvPr>
          <p:cNvGrpSpPr/>
          <p:nvPr/>
        </p:nvGrpSpPr>
        <p:grpSpPr>
          <a:xfrm>
            <a:off x="8413261" y="23815622"/>
            <a:ext cx="2858649" cy="2858649"/>
            <a:chOff x="4626696" y="1408006"/>
            <a:chExt cx="3254316" cy="3254316"/>
          </a:xfrm>
        </p:grpSpPr>
        <p:sp>
          <p:nvSpPr>
            <p:cNvPr id="72" name="Oval 71">
              <a:extLst>
                <a:ext uri="{FF2B5EF4-FFF2-40B4-BE49-F238E27FC236}">
                  <a16:creationId xmlns:a16="http://schemas.microsoft.com/office/drawing/2014/main" id="{1322BF46-6A04-2098-108A-540DD8E41AB3}"/>
                </a:ext>
              </a:extLst>
            </p:cNvPr>
            <p:cNvSpPr/>
            <p:nvPr/>
          </p:nvSpPr>
          <p:spPr>
            <a:xfrm>
              <a:off x="4626696" y="1408006"/>
              <a:ext cx="3254316" cy="325431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 name="Picture 70" descr="A blue and yellow logo&#10;&#10;AI-generated content may be incorrect.">
              <a:extLst>
                <a:ext uri="{FF2B5EF4-FFF2-40B4-BE49-F238E27FC236}">
                  <a16:creationId xmlns:a16="http://schemas.microsoft.com/office/drawing/2014/main" id="{CC510467-81A3-3EBF-397E-CB34738FE0AC}"/>
                </a:ext>
              </a:extLst>
            </p:cNvPr>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4665200" y="1446510"/>
              <a:ext cx="3177309" cy="3177309"/>
            </a:xfrm>
            <a:prstGeom prst="rect">
              <a:avLst/>
            </a:prstGeom>
          </p:spPr>
        </p:pic>
      </p:grpSp>
      <p:pic>
        <p:nvPicPr>
          <p:cNvPr id="43" name="Graphic 42">
            <a:extLst>
              <a:ext uri="{FF2B5EF4-FFF2-40B4-BE49-F238E27FC236}">
                <a16:creationId xmlns:a16="http://schemas.microsoft.com/office/drawing/2014/main" id="{82B7296E-2E53-DAC1-F5F8-EB2EC3D7B3F3}"/>
              </a:ext>
            </a:extLst>
          </p:cNvPr>
          <p:cNvPicPr>
            <a:picLocks noChangeAspect="1"/>
          </p:cNvPicPr>
          <p:nvPr/>
        </p:nvPicPr>
        <p:blipFill>
          <a:blip>
            <a:extLst>
              <a:ext uri="{96DAC541-7B7A-43D3-8B79-37D633B846F1}">
                <asvg:svgBlip xmlns:asvg="http://schemas.microsoft.com/office/drawing/2016/SVG/main" r:embed="rId50"/>
              </a:ext>
            </a:extLst>
          </a:blip>
          <a:stretch>
            <a:fillRect/>
          </a:stretch>
        </p:blipFill>
        <p:spPr>
          <a:xfrm>
            <a:off x="32777142" y="23603109"/>
            <a:ext cx="3017985" cy="3017985"/>
          </a:xfrm>
          <a:prstGeom prst="rect">
            <a:avLst/>
          </a:prstGeom>
        </p:spPr>
      </p:pic>
      <p:pic>
        <p:nvPicPr>
          <p:cNvPr id="3" name="Picture 2" descr="A blue letter on a black background&#10;&#10;AI-generated content may be incorrect.">
            <a:extLst>
              <a:ext uri="{FF2B5EF4-FFF2-40B4-BE49-F238E27FC236}">
                <a16:creationId xmlns:a16="http://schemas.microsoft.com/office/drawing/2014/main" id="{0702E31E-EB0F-4D83-1C28-CCCC5CE401D0}"/>
              </a:ext>
            </a:extLst>
          </p:cNvPr>
          <p:cNvPicPr>
            <a:picLocks noChangeAspect="1"/>
          </p:cNvPicPr>
          <p:nvPr/>
        </p:nvPicPr>
        <p:blipFill>
          <a:blip r:embed="rId51">
            <a:extLst>
              <a:ext uri="{28A0092B-C50C-407E-A947-70E740481C1C}">
                <a14:useLocalDpi xmlns:a14="http://schemas.microsoft.com/office/drawing/2010/main" val="0"/>
              </a:ext>
            </a:extLst>
          </a:blip>
          <a:stretch>
            <a:fillRect/>
          </a:stretch>
        </p:blipFill>
        <p:spPr>
          <a:xfrm>
            <a:off x="8807384" y="1989169"/>
            <a:ext cx="3672763" cy="1349178"/>
          </a:xfrm>
          <a:prstGeom prst="rect">
            <a:avLst/>
          </a:prstGeom>
        </p:spPr>
      </p:pic>
      <p:pic>
        <p:nvPicPr>
          <p:cNvPr id="6" name="Picture 5">
            <a:extLst>
              <a:ext uri="{FF2B5EF4-FFF2-40B4-BE49-F238E27FC236}">
                <a16:creationId xmlns:a16="http://schemas.microsoft.com/office/drawing/2014/main" id="{E9C98375-D829-7A7B-F546-64ACBC351BFB}"/>
              </a:ext>
            </a:extLst>
          </p:cNvPr>
          <p:cNvPicPr>
            <a:picLocks noChangeAspect="1"/>
          </p:cNvPicPr>
          <p:nvPr/>
        </p:nvPicPr>
        <p:blipFill>
          <a:blip r:embed="rId52">
            <a:extLst>
              <a:ext uri="{28A0092B-C50C-407E-A947-70E740481C1C}">
                <a14:useLocalDpi xmlns:a14="http://schemas.microsoft.com/office/drawing/2010/main" val="0"/>
              </a:ext>
            </a:extLst>
          </a:blip>
          <a:stretch>
            <a:fillRect/>
          </a:stretch>
        </p:blipFill>
        <p:spPr>
          <a:xfrm>
            <a:off x="28744685" y="10067677"/>
            <a:ext cx="3460748" cy="3849457"/>
          </a:xfrm>
          <a:prstGeom prst="rect">
            <a:avLst/>
          </a:prstGeom>
        </p:spPr>
      </p:pic>
    </p:spTree>
    <p:extLst>
      <p:ext uri="{BB962C8B-B14F-4D97-AF65-F5344CB8AC3E}">
        <p14:creationId xmlns:p14="http://schemas.microsoft.com/office/powerpoint/2010/main" val="5813697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47540</TotalTime>
  <Words>1079</Words>
  <Application>Microsoft Macintosh PowerPoint</Application>
  <PresentationFormat>Custom</PresentationFormat>
  <Paragraphs>177</Paragraphs>
  <Slides>6</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vt:i4>
      </vt:variant>
    </vt:vector>
  </HeadingPairs>
  <TitlesOfParts>
    <vt:vector size="15" baseType="lpstr">
      <vt:lpstr>Aptos</vt:lpstr>
      <vt:lpstr>Arial</vt:lpstr>
      <vt:lpstr>Calibri</vt:lpstr>
      <vt:lpstr>Garamond</vt:lpstr>
      <vt:lpstr>Gill Sans</vt:lpstr>
      <vt:lpstr>Gill Sans Light</vt:lpstr>
      <vt:lpstr>Gill Sans MT</vt:lpstr>
      <vt:lpstr>Gill Sans SemiBold</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USNA</dc:creator>
  <cp:lastModifiedBy>Shattuck, Timothy J CTR USNA Annapolis</cp:lastModifiedBy>
  <cp:revision>321</cp:revision>
  <cp:lastPrinted>2023-12-15T16:50:42Z</cp:lastPrinted>
  <dcterms:created xsi:type="dcterms:W3CDTF">2008-11-17T14:24:47Z</dcterms:created>
  <dcterms:modified xsi:type="dcterms:W3CDTF">2026-10-28T11:41:42Z</dcterms:modified>
</cp:coreProperties>
</file>